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</p:sldMasterIdLst>
  <p:sldIdLst>
    <p:sldId id="256" r:id="rId5"/>
  </p:sldIdLst>
  <p:sldSz cx="9906000" cy="6858000" type="A4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91A14"/>
    <a:srgbClr val="AD4229"/>
    <a:srgbClr val="F0EFF0"/>
    <a:srgbClr val="F4F2F2"/>
    <a:srgbClr val="F2F0F1"/>
    <a:srgbClr val="F3F1F1"/>
    <a:srgbClr val="F2F2F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B9A5278-B821-4842-BF88-ECC1B3D0553A}" v="77" dt="2025-06-08T09:43:20.264"/>
    <p1510:client id="{511F80D7-F75A-4567-89CE-9819502A6F3A}" v="2" dt="2025-06-08T09:50:20.566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82" d="100"/>
          <a:sy n="82" d="100"/>
        </p:scale>
        <p:origin x="1262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5" Type="http://schemas.openxmlformats.org/officeDocument/2006/relationships/slide" Target="slides/slide1.xml"/><Relationship Id="rId10" Type="http://schemas.microsoft.com/office/2015/10/relationships/revisionInfo" Target="revisionInfo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1122363"/>
            <a:ext cx="84201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38250" y="3602038"/>
            <a:ext cx="74295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523776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87764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5879" y="1709740"/>
            <a:ext cx="8543925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879" y="4589465"/>
            <a:ext cx="8543925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9530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1038" y="1825625"/>
            <a:ext cx="421005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14913" y="1825625"/>
            <a:ext cx="421005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98611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365127"/>
            <a:ext cx="8543925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2329" y="1681163"/>
            <a:ext cx="4190702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2329" y="2505075"/>
            <a:ext cx="4190702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4913" y="1681163"/>
            <a:ext cx="4211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14913" y="2505075"/>
            <a:ext cx="4211340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889907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6113558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714298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11340" y="987427"/>
            <a:ext cx="5014913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88609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11340" y="987427"/>
            <a:ext cx="5014913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/>
              <a:t>Haga clic en el icono para agregar una imagen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688096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13362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88982" y="365125"/>
            <a:ext cx="2135981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1038" y="365125"/>
            <a:ext cx="6284119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20078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8" y="365127"/>
            <a:ext cx="8543925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8" y="1825625"/>
            <a:ext cx="8543925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81038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6/9/2025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281363" y="6356352"/>
            <a:ext cx="334327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996113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50034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sv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png"/><Relationship Id="rId5" Type="http://schemas.openxmlformats.org/officeDocument/2006/relationships/image" Target="../media/image4.svg"/><Relationship Id="rId10" Type="http://schemas.openxmlformats.org/officeDocument/2006/relationships/image" Target="../media/image9.png"/><Relationship Id="rId4" Type="http://schemas.openxmlformats.org/officeDocument/2006/relationships/image" Target="../media/image3.png"/><Relationship Id="rId9" Type="http://schemas.openxmlformats.org/officeDocument/2006/relationships/image" Target="../media/image8.sv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Imagen 8" descr="Logotipo&#10;&#10;El contenido generado por IA puede ser incorrecto.">
            <a:extLst>
              <a:ext uri="{FF2B5EF4-FFF2-40B4-BE49-F238E27FC236}">
                <a16:creationId xmlns:a16="http://schemas.microsoft.com/office/drawing/2014/main" id="{D777B2F1-D23B-1A38-6B5C-E196D93E987B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62438" y="5749386"/>
            <a:ext cx="1023972" cy="890810"/>
          </a:xfrm>
          <a:prstGeom prst="rect">
            <a:avLst/>
          </a:prstGeom>
        </p:spPr>
      </p:pic>
      <p:pic>
        <p:nvPicPr>
          <p:cNvPr id="1028" name="Picture 4" descr="Escalado a 0.5 icono ETSI">
            <a:extLst>
              <a:ext uri="{FF2B5EF4-FFF2-40B4-BE49-F238E27FC236}">
                <a16:creationId xmlns:a16="http://schemas.microsoft.com/office/drawing/2014/main" id="{7B8675C6-235E-7889-790F-CDEBCE4D324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03637" y="5749386"/>
            <a:ext cx="7715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Gráfico 11">
            <a:extLst>
              <a:ext uri="{FF2B5EF4-FFF2-40B4-BE49-F238E27FC236}">
                <a16:creationId xmlns:a16="http://schemas.microsoft.com/office/drawing/2014/main" id="{C8AB59AD-3EAA-55BB-A14C-F8695C71907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3929647" y="5861605"/>
            <a:ext cx="1880830" cy="787413"/>
          </a:xfrm>
          <a:prstGeom prst="rect">
            <a:avLst/>
          </a:prstGeom>
        </p:spPr>
      </p:pic>
      <p:pic>
        <p:nvPicPr>
          <p:cNvPr id="14" name="Gráfico 13">
            <a:extLst>
              <a:ext uri="{FF2B5EF4-FFF2-40B4-BE49-F238E27FC236}">
                <a16:creationId xmlns:a16="http://schemas.microsoft.com/office/drawing/2014/main" id="{1F4F7E44-1760-131A-91B0-194372B07BF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5979367" y="5914473"/>
            <a:ext cx="1285336" cy="787413"/>
          </a:xfrm>
          <a:prstGeom prst="rect">
            <a:avLst/>
          </a:prstGeom>
        </p:spPr>
      </p:pic>
      <p:pic>
        <p:nvPicPr>
          <p:cNvPr id="16" name="Gráfico 15">
            <a:extLst>
              <a:ext uri="{FF2B5EF4-FFF2-40B4-BE49-F238E27FC236}">
                <a16:creationId xmlns:a16="http://schemas.microsoft.com/office/drawing/2014/main" id="{AA93B334-18D4-2346-652F-BACAEC03F8B7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7767977" y="5914472"/>
            <a:ext cx="836321" cy="787413"/>
          </a:xfrm>
          <a:prstGeom prst="rect">
            <a:avLst/>
          </a:prstGeom>
        </p:spPr>
      </p:pic>
      <p:sp>
        <p:nvSpPr>
          <p:cNvPr id="2" name="CuadroTexto 1">
            <a:extLst>
              <a:ext uri="{FF2B5EF4-FFF2-40B4-BE49-F238E27FC236}">
                <a16:creationId xmlns:a16="http://schemas.microsoft.com/office/drawing/2014/main" id="{1B1D7334-9BDE-CAB6-33B3-C6008691E640}"/>
              </a:ext>
            </a:extLst>
          </p:cNvPr>
          <p:cNvSpPr txBox="1"/>
          <p:nvPr/>
        </p:nvSpPr>
        <p:spPr>
          <a:xfrm>
            <a:off x="0" y="2081363"/>
            <a:ext cx="9844156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5200" dirty="0">
                <a:solidFill>
                  <a:srgbClr val="991A14"/>
                </a:solidFill>
              </a:rPr>
              <a:t>XI International </a:t>
            </a:r>
            <a:r>
              <a:rPr lang="es-ES" sz="5200" dirty="0" err="1">
                <a:solidFill>
                  <a:srgbClr val="991A14"/>
                </a:solidFill>
              </a:rPr>
              <a:t>Symposium</a:t>
            </a:r>
            <a:r>
              <a:rPr lang="es-ES" sz="5200" dirty="0">
                <a:solidFill>
                  <a:srgbClr val="991A14"/>
                </a:solidFill>
              </a:rPr>
              <a:t> </a:t>
            </a:r>
            <a:r>
              <a:rPr lang="es-ES" sz="5200" dirty="0" err="1">
                <a:solidFill>
                  <a:srgbClr val="991A14"/>
                </a:solidFill>
              </a:rPr>
              <a:t>on</a:t>
            </a:r>
            <a:r>
              <a:rPr lang="es-ES" sz="5200" dirty="0">
                <a:solidFill>
                  <a:srgbClr val="991A14"/>
                </a:solidFill>
              </a:rPr>
              <a:t> </a:t>
            </a:r>
            <a:r>
              <a:rPr lang="es-ES" sz="5200" dirty="0" err="1">
                <a:solidFill>
                  <a:srgbClr val="991A14"/>
                </a:solidFill>
              </a:rPr>
              <a:t>Electrohydrodynamics</a:t>
            </a:r>
            <a:r>
              <a:rPr lang="es-ES" sz="5200" dirty="0">
                <a:solidFill>
                  <a:srgbClr val="991A14"/>
                </a:solidFill>
              </a:rPr>
              <a:t> (ISEHD2025)</a:t>
            </a:r>
            <a:endParaRPr lang="en-US" sz="5200" dirty="0">
              <a:solidFill>
                <a:srgbClr val="991A14"/>
              </a:solidFill>
            </a:endParaRPr>
          </a:p>
        </p:txBody>
      </p:sp>
      <p:pic>
        <p:nvPicPr>
          <p:cNvPr id="8" name="Imagen 7">
            <a:extLst>
              <a:ext uri="{FF2B5EF4-FFF2-40B4-BE49-F238E27FC236}">
                <a16:creationId xmlns:a16="http://schemas.microsoft.com/office/drawing/2014/main" id="{63332195-7870-66A7-5676-97983A40965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1333715" y="0"/>
            <a:ext cx="7586352" cy="1825019"/>
          </a:xfrm>
          <a:prstGeom prst="rect">
            <a:avLst/>
          </a:prstGeom>
        </p:spPr>
      </p:pic>
      <p:sp>
        <p:nvSpPr>
          <p:cNvPr id="10" name="CuadroTexto 9">
            <a:extLst>
              <a:ext uri="{FF2B5EF4-FFF2-40B4-BE49-F238E27FC236}">
                <a16:creationId xmlns:a16="http://schemas.microsoft.com/office/drawing/2014/main" id="{E6E17801-8B43-6E5D-5AFE-3F34F9FDF060}"/>
              </a:ext>
            </a:extLst>
          </p:cNvPr>
          <p:cNvSpPr txBox="1"/>
          <p:nvPr/>
        </p:nvSpPr>
        <p:spPr>
          <a:xfrm>
            <a:off x="-52016" y="4700578"/>
            <a:ext cx="984415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000" dirty="0">
                <a:solidFill>
                  <a:schemeClr val="tx2">
                    <a:lumMod val="75000"/>
                    <a:lumOff val="25000"/>
                  </a:schemeClr>
                </a:solidFill>
              </a:rPr>
              <a:t>10 – 13 Junio, ETSI</a:t>
            </a:r>
            <a:endParaRPr lang="en-US" sz="4000" dirty="0">
              <a:solidFill>
                <a:schemeClr val="tx2">
                  <a:lumMod val="75000"/>
                  <a:lumOff val="2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Tema de 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Tema de 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Tema de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o" ma:contentTypeID="0x010100F015A979B6934C49BE252F3CF94613BF" ma:contentTypeVersion="12" ma:contentTypeDescription="Crear nuevo documento." ma:contentTypeScope="" ma:versionID="e9029b9230691bebbefebca07631ec63">
  <xsd:schema xmlns:xsd="http://www.w3.org/2001/XMLSchema" xmlns:xs="http://www.w3.org/2001/XMLSchema" xmlns:p="http://schemas.microsoft.com/office/2006/metadata/properties" xmlns:ns2="d905bf6e-5aec-4a9b-8c42-a4a917ba50f7" xmlns:ns3="e25fdfe6-de05-4ad4-9bd4-51956e395a68" targetNamespace="http://schemas.microsoft.com/office/2006/metadata/properties" ma:root="true" ma:fieldsID="abd650f3dad37151ec44df47630400fa" ns2:_="" ns3:_="">
    <xsd:import namespace="d905bf6e-5aec-4a9b-8c42-a4a917ba50f7"/>
    <xsd:import namespace="e25fdfe6-de05-4ad4-9bd4-51956e395a68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ObjectDetectorVersions" minOccurs="0"/>
                <xsd:element ref="ns2:lcf76f155ced4ddcb4097134ff3c332f" minOccurs="0"/>
                <xsd:element ref="ns3:TaxCatchAll" minOccurs="0"/>
                <xsd:element ref="ns2:MediaServiceDateTaken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905bf6e-5aec-4a9b-8c42-a4a917ba50f7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lcf76f155ced4ddcb4097134ff3c332f" ma:index="13" nillable="true" ma:taxonomy="true" ma:internalName="lcf76f155ced4ddcb4097134ff3c332f" ma:taxonomyFieldName="MediaServiceImageTags" ma:displayName="Etiquetas de imagen" ma:readOnly="false" ma:fieldId="{5cf76f15-5ced-4ddc-b409-7134ff3c332f}" ma:taxonomyMulti="true" ma:sspId="5543dc2c-c282-4bcc-a46d-38262559636a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DateTaken" ma:index="15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9" nillable="true" ma:displayName="Location" ma:indexed="true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25fdfe6-de05-4ad4-9bd4-51956e395a68" elementFormDefault="qualified">
    <xsd:import namespace="http://schemas.microsoft.com/office/2006/documentManagement/types"/>
    <xsd:import namespace="http://schemas.microsoft.com/office/infopath/2007/PartnerControls"/>
    <xsd:element name="TaxCatchAll" ma:index="14" nillable="true" ma:displayName="Taxonomy Catch All Column" ma:hidden="true" ma:list="{21996507-9f9e-4562-babe-38816339bec3}" ma:internalName="TaxCatchAll" ma:showField="CatchAllData" ma:web="e25fdfe6-de05-4ad4-9bd4-51956e395a68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ipo de contenido"/>
        <xsd:element ref="dc:title" minOccurs="0" maxOccurs="1" ma:index="4" ma:displayName="Título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d905bf6e-5aec-4a9b-8c42-a4a917ba50f7">
      <Terms xmlns="http://schemas.microsoft.com/office/infopath/2007/PartnerControls"/>
    </lcf76f155ced4ddcb4097134ff3c332f>
    <TaxCatchAll xmlns="e25fdfe6-de05-4ad4-9bd4-51956e395a68" xsi:nil="true"/>
  </documentManagement>
</p:properties>
</file>

<file path=customXml/itemProps1.xml><?xml version="1.0" encoding="utf-8"?>
<ds:datastoreItem xmlns:ds="http://schemas.openxmlformats.org/officeDocument/2006/customXml" ds:itemID="{0E0364DD-274A-403C-9696-D892BBB08D65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AED01AEC-6028-4665-980D-158A4D3D378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d905bf6e-5aec-4a9b-8c42-a4a917ba50f7"/>
    <ds:schemaRef ds:uri="e25fdfe6-de05-4ad4-9bd4-51956e395a6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5F6FC198-00E1-47F2-A208-5940ADEFAFE7}">
  <ds:schemaRefs>
    <ds:schemaRef ds:uri="http://purl.org/dc/terms/"/>
    <ds:schemaRef ds:uri="47a17518-1252-4bba-871a-86f8c8246ec0"/>
    <ds:schemaRef ds:uri="http://schemas.microsoft.com/office/2006/metadata/properties"/>
    <ds:schemaRef ds:uri="http://schemas.microsoft.com/office/2006/documentManagement/types"/>
    <ds:schemaRef ds:uri="http://purl.org/dc/dcmitype/"/>
    <ds:schemaRef ds:uri="http://purl.org/dc/elements/1.1/"/>
    <ds:schemaRef ds:uri="http://schemas.microsoft.com/office/infopath/2007/PartnerControls"/>
    <ds:schemaRef ds:uri="http://schemas.openxmlformats.org/package/2006/metadata/core-properties"/>
    <ds:schemaRef ds:uri="82c99332-a93b-48f4-950b-92a8719f7a99"/>
    <ds:schemaRef ds:uri="http://www.w3.org/XML/1998/namespace"/>
    <ds:schemaRef ds:uri="d905bf6e-5aec-4a9b-8c42-a4a917ba50f7"/>
    <ds:schemaRef ds:uri="e25fdfe6-de05-4ad4-9bd4-51956e395a68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326</TotalTime>
  <Words>14</Words>
  <Application>Microsoft Office PowerPoint</Application>
  <PresentationFormat>A4 Paper (210x297 mm)</PresentationFormat>
  <Paragraphs>2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Pedro A Vazquez</dc:creator>
  <cp:lastModifiedBy>PEDRO ANGEL VAZQUEZ GONZALEZ</cp:lastModifiedBy>
  <cp:revision>5</cp:revision>
  <cp:lastPrinted>2024-09-17T10:38:40Z</cp:lastPrinted>
  <dcterms:created xsi:type="dcterms:W3CDTF">2024-09-12T19:45:05Z</dcterms:created>
  <dcterms:modified xsi:type="dcterms:W3CDTF">2025-06-09T08:15:33Z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0x010100F015A979B6934C49BE252F3CF94613BF</vt:lpwstr>
  </property>
  <property fmtid="{D5CDD505-2E9C-101B-9397-08002B2CF9AE}" pid="3" name="MediaServiceImageTags">
    <vt:lpwstr/>
  </property>
</Properties>
</file>