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sldIdLst>
    <p:sldId id="258" r:id="rId5"/>
  </p:sldIdLst>
  <p:sldSz cx="12192000" cy="6858000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DDAD18C-B409-2A88-9A68-1F8583B0A2DC}" name="PAZ PEREZ GONZALEZ" initials="PPG" userId="S::pazperez@us.es::26aae163-bc01-4fb0-9990-a7fc0c79e5c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BC6"/>
    <a:srgbClr val="9999FF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CCDDB7-FA9E-42AB-ABF6-9FFDAC2187E8}" v="12" dt="2026-09-16T16:34:16.162"/>
    <p1510:client id="{965EDF6D-7CE0-4FF2-8AB6-ABB120C54700}" v="44" dt="2026-09-16T17:19:35.1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85" autoAdjust="0"/>
    <p:restoredTop sz="90955" autoAdjust="0"/>
  </p:normalViewPr>
  <p:slideViewPr>
    <p:cSldViewPr snapToGrid="0" snapToObjects="1">
      <p:cViewPr varScale="1">
        <p:scale>
          <a:sx n="100" d="100"/>
          <a:sy n="100" d="100"/>
        </p:scale>
        <p:origin x="10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Z PEREZ GONZALEZ" userId="26aae163-bc01-4fb0-9990-a7fc0c79e5c1" providerId="ADAL" clId="{06CCDDB7-FA9E-42AB-ABF6-9FFDAC2187E8}"/>
    <pc:docChg chg="undo custSel addSld delSld modSld sldOrd">
      <pc:chgData name="PAZ PEREZ GONZALEZ" userId="26aae163-bc01-4fb0-9990-a7fc0c79e5c1" providerId="ADAL" clId="{06CCDDB7-FA9E-42AB-ABF6-9FFDAC2187E8}" dt="2026-09-16T16:35:31.057" v="1025" actId="27636"/>
      <pc:docMkLst>
        <pc:docMk/>
      </pc:docMkLst>
      <pc:sldChg chg="modSp mod">
        <pc:chgData name="PAZ PEREZ GONZALEZ" userId="26aae163-bc01-4fb0-9990-a7fc0c79e5c1" providerId="ADAL" clId="{06CCDDB7-FA9E-42AB-ABF6-9FFDAC2187E8}" dt="2026-09-16T14:37:31.491" v="27" actId="6549"/>
        <pc:sldMkLst>
          <pc:docMk/>
          <pc:sldMk cId="4035232963" sldId="257"/>
        </pc:sldMkLst>
        <pc:spChg chg="mod">
          <ac:chgData name="PAZ PEREZ GONZALEZ" userId="26aae163-bc01-4fb0-9990-a7fc0c79e5c1" providerId="ADAL" clId="{06CCDDB7-FA9E-42AB-ABF6-9FFDAC2187E8}" dt="2026-09-16T14:37:31.491" v="27" actId="6549"/>
          <ac:spMkLst>
            <pc:docMk/>
            <pc:sldMk cId="4035232963" sldId="257"/>
            <ac:spMk id="2" creationId="{6F33347E-0FB5-485D-AB0F-4126070CC6DF}"/>
          </ac:spMkLst>
        </pc:spChg>
      </pc:sldChg>
      <pc:sldChg chg="del">
        <pc:chgData name="PAZ PEREZ GONZALEZ" userId="26aae163-bc01-4fb0-9990-a7fc0c79e5c1" providerId="ADAL" clId="{06CCDDB7-FA9E-42AB-ABF6-9FFDAC2187E8}" dt="2026-09-16T16:19:09.946" v="94" actId="47"/>
        <pc:sldMkLst>
          <pc:docMk/>
          <pc:sldMk cId="3903658888" sldId="276"/>
        </pc:sldMkLst>
      </pc:sldChg>
      <pc:sldChg chg="addSp modSp mod ord">
        <pc:chgData name="PAZ PEREZ GONZALEZ" userId="26aae163-bc01-4fb0-9990-a7fc0c79e5c1" providerId="ADAL" clId="{06CCDDB7-FA9E-42AB-ABF6-9FFDAC2187E8}" dt="2026-09-16T16:24:34.926" v="660" actId="20577"/>
        <pc:sldMkLst>
          <pc:docMk/>
          <pc:sldMk cId="3348854649" sldId="277"/>
        </pc:sldMkLst>
        <pc:spChg chg="add mod">
          <ac:chgData name="PAZ PEREZ GONZALEZ" userId="26aae163-bc01-4fb0-9990-a7fc0c79e5c1" providerId="ADAL" clId="{06CCDDB7-FA9E-42AB-ABF6-9FFDAC2187E8}" dt="2026-09-16T16:24:18.834" v="657" actId="208"/>
          <ac:spMkLst>
            <pc:docMk/>
            <pc:sldMk cId="3348854649" sldId="277"/>
            <ac:spMk id="3" creationId="{301B6DBC-856C-5F1D-47D7-CE2F5FC22989}"/>
          </ac:spMkLst>
        </pc:spChg>
        <pc:spChg chg="mod">
          <ac:chgData name="PAZ PEREZ GONZALEZ" userId="26aae163-bc01-4fb0-9990-a7fc0c79e5c1" providerId="ADAL" clId="{06CCDDB7-FA9E-42AB-ABF6-9FFDAC2187E8}" dt="2026-09-16T16:24:34.926" v="660" actId="20577"/>
          <ac:spMkLst>
            <pc:docMk/>
            <pc:sldMk cId="3348854649" sldId="277"/>
            <ac:spMk id="5" creationId="{D9342486-DBCB-5017-A75D-5B4A85173AC1}"/>
          </ac:spMkLst>
        </pc:spChg>
      </pc:sldChg>
      <pc:sldChg chg="del">
        <pc:chgData name="PAZ PEREZ GONZALEZ" userId="26aae163-bc01-4fb0-9990-a7fc0c79e5c1" providerId="ADAL" clId="{06CCDDB7-FA9E-42AB-ABF6-9FFDAC2187E8}" dt="2026-09-16T14:39:44.658" v="36" actId="47"/>
        <pc:sldMkLst>
          <pc:docMk/>
          <pc:sldMk cId="1637092664" sldId="278"/>
        </pc:sldMkLst>
      </pc:sldChg>
      <pc:sldChg chg="addSp delSp modSp new mod ord modClrScheme chgLayout">
        <pc:chgData name="PAZ PEREZ GONZALEZ" userId="26aae163-bc01-4fb0-9990-a7fc0c79e5c1" providerId="ADAL" clId="{06CCDDB7-FA9E-42AB-ABF6-9FFDAC2187E8}" dt="2026-09-16T16:25:14.070" v="715" actId="1076"/>
        <pc:sldMkLst>
          <pc:docMk/>
          <pc:sldMk cId="1920499830" sldId="278"/>
        </pc:sldMkLst>
        <pc:spChg chg="del mod ord">
          <ac:chgData name="PAZ PEREZ GONZALEZ" userId="26aae163-bc01-4fb0-9990-a7fc0c79e5c1" providerId="ADAL" clId="{06CCDDB7-FA9E-42AB-ABF6-9FFDAC2187E8}" dt="2026-09-16T14:57:16.827" v="53" actId="700"/>
          <ac:spMkLst>
            <pc:docMk/>
            <pc:sldMk cId="1920499830" sldId="278"/>
            <ac:spMk id="2" creationId="{64974420-F36D-4C91-9C77-54D65953D679}"/>
          </ac:spMkLst>
        </pc:spChg>
        <pc:spChg chg="add del">
          <ac:chgData name="PAZ PEREZ GONZALEZ" userId="26aae163-bc01-4fb0-9990-a7fc0c79e5c1" providerId="ADAL" clId="{06CCDDB7-FA9E-42AB-ABF6-9FFDAC2187E8}" dt="2026-09-16T14:57:16.827" v="53" actId="700"/>
          <ac:spMkLst>
            <pc:docMk/>
            <pc:sldMk cId="1920499830" sldId="278"/>
            <ac:spMk id="3" creationId="{9470CDF2-76ED-E4D4-E4CF-F8C618A583C2}"/>
          </ac:spMkLst>
        </pc:spChg>
        <pc:spChg chg="add del mod ord">
          <ac:chgData name="PAZ PEREZ GONZALEZ" userId="26aae163-bc01-4fb0-9990-a7fc0c79e5c1" providerId="ADAL" clId="{06CCDDB7-FA9E-42AB-ABF6-9FFDAC2187E8}" dt="2026-09-16T14:57:19.674" v="54" actId="478"/>
          <ac:spMkLst>
            <pc:docMk/>
            <pc:sldMk cId="1920499830" sldId="278"/>
            <ac:spMk id="8" creationId="{0B363388-33C0-B4ED-8C1A-0098AA71C8A4}"/>
          </ac:spMkLst>
        </pc:spChg>
        <pc:spChg chg="add mod">
          <ac:chgData name="PAZ PEREZ GONZALEZ" userId="26aae163-bc01-4fb0-9990-a7fc0c79e5c1" providerId="ADAL" clId="{06CCDDB7-FA9E-42AB-ABF6-9FFDAC2187E8}" dt="2026-09-16T16:25:14.070" v="715" actId="1076"/>
          <ac:spMkLst>
            <pc:docMk/>
            <pc:sldMk cId="1920499830" sldId="278"/>
            <ac:spMk id="9" creationId="{19023038-AFD8-3D6F-A599-DDA598CB0B94}"/>
          </ac:spMkLst>
        </pc:spChg>
        <pc:graphicFrameChg chg="add mod">
          <ac:chgData name="PAZ PEREZ GONZALEZ" userId="26aae163-bc01-4fb0-9990-a7fc0c79e5c1" providerId="ADAL" clId="{06CCDDB7-FA9E-42AB-ABF6-9FFDAC2187E8}" dt="2026-09-16T14:55:59.401" v="39"/>
          <ac:graphicFrameMkLst>
            <pc:docMk/>
            <pc:sldMk cId="1920499830" sldId="278"/>
            <ac:graphicFrameMk id="4" creationId="{0F8EA103-C997-A948-DB6A-F20991BA6546}"/>
          </ac:graphicFrameMkLst>
        </pc:graphicFrameChg>
        <pc:graphicFrameChg chg="add mod">
          <ac:chgData name="PAZ PEREZ GONZALEZ" userId="26aae163-bc01-4fb0-9990-a7fc0c79e5c1" providerId="ADAL" clId="{06CCDDB7-FA9E-42AB-ABF6-9FFDAC2187E8}" dt="2026-09-16T14:56:28.415" v="42"/>
          <ac:graphicFrameMkLst>
            <pc:docMk/>
            <pc:sldMk cId="1920499830" sldId="278"/>
            <ac:graphicFrameMk id="6" creationId="{C5A13664-4A01-13A0-17DC-C55458C9C803}"/>
          </ac:graphicFrameMkLst>
        </pc:graphicFrameChg>
        <pc:picChg chg="add mod modCrop">
          <ac:chgData name="PAZ PEREZ GONZALEZ" userId="26aae163-bc01-4fb0-9990-a7fc0c79e5c1" providerId="ADAL" clId="{06CCDDB7-FA9E-42AB-ABF6-9FFDAC2187E8}" dt="2026-09-16T14:57:27.623" v="57" actId="1076"/>
          <ac:picMkLst>
            <pc:docMk/>
            <pc:sldMk cId="1920499830" sldId="278"/>
            <ac:picMk id="5" creationId="{08D29F61-57DE-E367-BE37-9E8FD120F032}"/>
          </ac:picMkLst>
        </pc:picChg>
        <pc:picChg chg="add mod modCrop">
          <ac:chgData name="PAZ PEREZ GONZALEZ" userId="26aae163-bc01-4fb0-9990-a7fc0c79e5c1" providerId="ADAL" clId="{06CCDDB7-FA9E-42AB-ABF6-9FFDAC2187E8}" dt="2026-09-16T14:57:38.139" v="59" actId="1076"/>
          <ac:picMkLst>
            <pc:docMk/>
            <pc:sldMk cId="1920499830" sldId="278"/>
            <ac:picMk id="7" creationId="{9E4CCDDA-1644-C3C7-276E-F0333509D9B4}"/>
          </ac:picMkLst>
        </pc:picChg>
      </pc:sldChg>
      <pc:sldChg chg="addSp delSp modSp new mod modClrScheme chgLayout">
        <pc:chgData name="PAZ PEREZ GONZALEZ" userId="26aae163-bc01-4fb0-9990-a7fc0c79e5c1" providerId="ADAL" clId="{06CCDDB7-FA9E-42AB-ABF6-9FFDAC2187E8}" dt="2026-09-16T16:33:56.533" v="995" actId="403"/>
        <pc:sldMkLst>
          <pc:docMk/>
          <pc:sldMk cId="1194847991" sldId="279"/>
        </pc:sldMkLst>
        <pc:spChg chg="del mod ord">
          <ac:chgData name="PAZ PEREZ GONZALEZ" userId="26aae163-bc01-4fb0-9990-a7fc0c79e5c1" providerId="ADAL" clId="{06CCDDB7-FA9E-42AB-ABF6-9FFDAC2187E8}" dt="2026-09-16T14:58:17.930" v="61" actId="700"/>
          <ac:spMkLst>
            <pc:docMk/>
            <pc:sldMk cId="1194847991" sldId="279"/>
            <ac:spMk id="2" creationId="{7E42824D-4776-1757-0326-F716185BC179}"/>
          </ac:spMkLst>
        </pc:spChg>
        <pc:spChg chg="add mod ord">
          <ac:chgData name="PAZ PEREZ GONZALEZ" userId="26aae163-bc01-4fb0-9990-a7fc0c79e5c1" providerId="ADAL" clId="{06CCDDB7-FA9E-42AB-ABF6-9FFDAC2187E8}" dt="2026-09-16T16:33:56.533" v="995" actId="403"/>
          <ac:spMkLst>
            <pc:docMk/>
            <pc:sldMk cId="1194847991" sldId="279"/>
            <ac:spMk id="3" creationId="{7927A91F-1170-3F25-4CA3-7658EF9C7366}"/>
          </ac:spMkLst>
        </pc:spChg>
        <pc:spChg chg="add mod ord">
          <ac:chgData name="PAZ PEREZ GONZALEZ" userId="26aae163-bc01-4fb0-9990-a7fc0c79e5c1" providerId="ADAL" clId="{06CCDDB7-FA9E-42AB-ABF6-9FFDAC2187E8}" dt="2026-09-16T16:29:48.717" v="903" actId="20577"/>
          <ac:spMkLst>
            <pc:docMk/>
            <pc:sldMk cId="1194847991" sldId="279"/>
            <ac:spMk id="4" creationId="{F9CBD0A9-F247-66E4-6A5B-A9868F624676}"/>
          </ac:spMkLst>
        </pc:spChg>
      </pc:sldChg>
      <pc:sldChg chg="modSp new mod">
        <pc:chgData name="PAZ PEREZ GONZALEZ" userId="26aae163-bc01-4fb0-9990-a7fc0c79e5c1" providerId="ADAL" clId="{06CCDDB7-FA9E-42AB-ABF6-9FFDAC2187E8}" dt="2026-09-16T16:35:31.057" v="1025" actId="27636"/>
        <pc:sldMkLst>
          <pc:docMk/>
          <pc:sldMk cId="695226467" sldId="280"/>
        </pc:sldMkLst>
        <pc:spChg chg="mod">
          <ac:chgData name="PAZ PEREZ GONZALEZ" userId="26aae163-bc01-4fb0-9990-a7fc0c79e5c1" providerId="ADAL" clId="{06CCDDB7-FA9E-42AB-ABF6-9FFDAC2187E8}" dt="2026-09-16T16:34:03.882" v="999" actId="6549"/>
          <ac:spMkLst>
            <pc:docMk/>
            <pc:sldMk cId="695226467" sldId="280"/>
            <ac:spMk id="2" creationId="{E5AE0542-8E68-3CCF-0C91-00D0AE417FF2}"/>
          </ac:spMkLst>
        </pc:spChg>
        <pc:spChg chg="mod">
          <ac:chgData name="PAZ PEREZ GONZALEZ" userId="26aae163-bc01-4fb0-9990-a7fc0c79e5c1" providerId="ADAL" clId="{06CCDDB7-FA9E-42AB-ABF6-9FFDAC2187E8}" dt="2026-09-16T16:35:31.057" v="1025" actId="27636"/>
          <ac:spMkLst>
            <pc:docMk/>
            <pc:sldMk cId="695226467" sldId="280"/>
            <ac:spMk id="3" creationId="{81021639-0C53-523D-0248-6A17B7D36928}"/>
          </ac:spMkLst>
        </pc:spChg>
      </pc:sldChg>
    </pc:docChg>
  </pc:docChgLst>
  <pc:docChgLst>
    <pc:chgData name="PAZ PEREZ GONZALEZ" userId="26aae163-bc01-4fb0-9990-a7fc0c79e5c1" providerId="ADAL" clId="{965EDF6D-7CE0-4FF2-8AB6-ABB120C54700}"/>
    <pc:docChg chg="custSel addSld delSld modSld modMainMaster">
      <pc:chgData name="PAZ PEREZ GONZALEZ" userId="26aae163-bc01-4fb0-9990-a7fc0c79e5c1" providerId="ADAL" clId="{965EDF6D-7CE0-4FF2-8AB6-ABB120C54700}" dt="2026-09-16T17:22:23.938" v="504" actId="47"/>
      <pc:docMkLst>
        <pc:docMk/>
      </pc:docMkLst>
      <pc:sldChg chg="addSp delSp modSp del mod chgLayout">
        <pc:chgData name="PAZ PEREZ GONZALEZ" userId="26aae163-bc01-4fb0-9990-a7fc0c79e5c1" providerId="ADAL" clId="{965EDF6D-7CE0-4FF2-8AB6-ABB120C54700}" dt="2026-09-16T17:22:23.938" v="504" actId="47"/>
        <pc:sldMkLst>
          <pc:docMk/>
          <pc:sldMk cId="4035232963" sldId="257"/>
        </pc:sldMkLst>
        <pc:spChg chg="mod ord">
          <ac:chgData name="PAZ PEREZ GONZALEZ" userId="26aae163-bc01-4fb0-9990-a7fc0c79e5c1" providerId="ADAL" clId="{965EDF6D-7CE0-4FF2-8AB6-ABB120C54700}" dt="2026-09-16T17:14:57.207" v="342" actId="14100"/>
          <ac:spMkLst>
            <pc:docMk/>
            <pc:sldMk cId="4035232963" sldId="257"/>
            <ac:spMk id="2" creationId="{6F33347E-0FB5-485D-AB0F-4126070CC6DF}"/>
          </ac:spMkLst>
        </pc:spChg>
        <pc:spChg chg="del">
          <ac:chgData name="PAZ PEREZ GONZALEZ" userId="26aae163-bc01-4fb0-9990-a7fc0c79e5c1" providerId="ADAL" clId="{965EDF6D-7CE0-4FF2-8AB6-ABB120C54700}" dt="2026-09-16T17:11:55.766" v="60" actId="478"/>
          <ac:spMkLst>
            <pc:docMk/>
            <pc:sldMk cId="4035232963" sldId="257"/>
            <ac:spMk id="3" creationId="{774C1295-DC99-4AE4-B84F-33BCE96C58C0}"/>
          </ac:spMkLst>
        </pc:spChg>
        <pc:spChg chg="add mod ord">
          <ac:chgData name="PAZ PEREZ GONZALEZ" userId="26aae163-bc01-4fb0-9990-a7fc0c79e5c1" providerId="ADAL" clId="{965EDF6D-7CE0-4FF2-8AB6-ABB120C54700}" dt="2026-09-16T17:16:10.343" v="354" actId="164"/>
          <ac:spMkLst>
            <pc:docMk/>
            <pc:sldMk cId="4035232963" sldId="257"/>
            <ac:spMk id="6" creationId="{2931638C-1B71-F891-D347-978A33B8EE32}"/>
          </ac:spMkLst>
        </pc:spChg>
        <pc:spChg chg="add del mod">
          <ac:chgData name="PAZ PEREZ GONZALEZ" userId="26aae163-bc01-4fb0-9990-a7fc0c79e5c1" providerId="ADAL" clId="{965EDF6D-7CE0-4FF2-8AB6-ABB120C54700}" dt="2026-09-16T17:11:58.561" v="61" actId="478"/>
          <ac:spMkLst>
            <pc:docMk/>
            <pc:sldMk cId="4035232963" sldId="257"/>
            <ac:spMk id="8" creationId="{50D36AF1-4B98-22A5-ED40-F77955715AF9}"/>
          </ac:spMkLst>
        </pc:spChg>
        <pc:spChg chg="add mod ord">
          <ac:chgData name="PAZ PEREZ GONZALEZ" userId="26aae163-bc01-4fb0-9990-a7fc0c79e5c1" providerId="ADAL" clId="{965EDF6D-7CE0-4FF2-8AB6-ABB120C54700}" dt="2026-09-16T17:15:18.106" v="352" actId="27636"/>
          <ac:spMkLst>
            <pc:docMk/>
            <pc:sldMk cId="4035232963" sldId="257"/>
            <ac:spMk id="9" creationId="{9A05FDC9-A74E-9C0D-97CB-92E9273CC006}"/>
          </ac:spMkLst>
        </pc:spChg>
        <pc:spChg chg="add mod">
          <ac:chgData name="PAZ PEREZ GONZALEZ" userId="26aae163-bc01-4fb0-9990-a7fc0c79e5c1" providerId="ADAL" clId="{965EDF6D-7CE0-4FF2-8AB6-ABB120C54700}" dt="2026-09-16T17:17:50.968" v="371"/>
          <ac:spMkLst>
            <pc:docMk/>
            <pc:sldMk cId="4035232963" sldId="257"/>
            <ac:spMk id="11" creationId="{C8B028A6-EF0F-403E-A59D-441F3C2687D1}"/>
          </ac:spMkLst>
        </pc:spChg>
        <pc:grpChg chg="add mod">
          <ac:chgData name="PAZ PEREZ GONZALEZ" userId="26aae163-bc01-4fb0-9990-a7fc0c79e5c1" providerId="ADAL" clId="{965EDF6D-7CE0-4FF2-8AB6-ABB120C54700}" dt="2026-09-16T17:16:10.343" v="354" actId="164"/>
          <ac:grpSpMkLst>
            <pc:docMk/>
            <pc:sldMk cId="4035232963" sldId="257"/>
            <ac:grpSpMk id="10" creationId="{7D8E9769-6DED-E1A9-C3D4-251E2441A025}"/>
          </ac:grpSpMkLst>
        </pc:grpChg>
        <pc:picChg chg="mod">
          <ac:chgData name="PAZ PEREZ GONZALEZ" userId="26aae163-bc01-4fb0-9990-a7fc0c79e5c1" providerId="ADAL" clId="{965EDF6D-7CE0-4FF2-8AB6-ABB120C54700}" dt="2026-09-16T17:16:10.343" v="354" actId="164"/>
          <ac:picMkLst>
            <pc:docMk/>
            <pc:sldMk cId="4035232963" sldId="257"/>
            <ac:picMk id="4" creationId="{0EB63A8E-8FFE-420A-CEF8-7ED1DBA66749}"/>
          </ac:picMkLst>
        </pc:picChg>
        <pc:picChg chg="add mod">
          <ac:chgData name="PAZ PEREZ GONZALEZ" userId="26aae163-bc01-4fb0-9990-a7fc0c79e5c1" providerId="ADAL" clId="{965EDF6D-7CE0-4FF2-8AB6-ABB120C54700}" dt="2026-09-16T17:12:08.825" v="62" actId="14100"/>
          <ac:picMkLst>
            <pc:docMk/>
            <pc:sldMk cId="4035232963" sldId="257"/>
            <ac:picMk id="5" creationId="{CCFA0CF8-A231-8250-8090-D93A5837C83B}"/>
          </ac:picMkLst>
        </pc:picChg>
        <pc:picChg chg="add del mod">
          <ac:chgData name="PAZ PEREZ GONZALEZ" userId="26aae163-bc01-4fb0-9990-a7fc0c79e5c1" providerId="ADAL" clId="{965EDF6D-7CE0-4FF2-8AB6-ABB120C54700}" dt="2026-09-16T17:09:30.693" v="40" actId="478"/>
          <ac:picMkLst>
            <pc:docMk/>
            <pc:sldMk cId="4035232963" sldId="257"/>
            <ac:picMk id="1026" creationId="{AA93024B-98B8-69FE-CF60-D111D63B690C}"/>
          </ac:picMkLst>
        </pc:picChg>
        <pc:picChg chg="add mod">
          <ac:chgData name="PAZ PEREZ GONZALEZ" userId="26aae163-bc01-4fb0-9990-a7fc0c79e5c1" providerId="ADAL" clId="{965EDF6D-7CE0-4FF2-8AB6-ABB120C54700}" dt="2026-09-16T17:16:15.532" v="355" actId="1076"/>
          <ac:picMkLst>
            <pc:docMk/>
            <pc:sldMk cId="4035232963" sldId="257"/>
            <ac:picMk id="1028" creationId="{39BA515F-A450-0E6B-221D-3D75F65C7E3E}"/>
          </ac:picMkLst>
        </pc:picChg>
        <pc:picChg chg="add mod">
          <ac:chgData name="PAZ PEREZ GONZALEZ" userId="26aae163-bc01-4fb0-9990-a7fc0c79e5c1" providerId="ADAL" clId="{965EDF6D-7CE0-4FF2-8AB6-ABB120C54700}" dt="2026-09-16T17:16:10.343" v="354" actId="164"/>
          <ac:picMkLst>
            <pc:docMk/>
            <pc:sldMk cId="4035232963" sldId="257"/>
            <ac:picMk id="1030" creationId="{2C492670-3EB6-21FA-E2E9-C8C719FEFA5F}"/>
          </ac:picMkLst>
        </pc:picChg>
        <pc:picChg chg="add del">
          <ac:chgData name="PAZ PEREZ GONZALEZ" userId="26aae163-bc01-4fb0-9990-a7fc0c79e5c1" providerId="ADAL" clId="{965EDF6D-7CE0-4FF2-8AB6-ABB120C54700}" dt="2026-09-16T17:11:02.025" v="50" actId="478"/>
          <ac:picMkLst>
            <pc:docMk/>
            <pc:sldMk cId="4035232963" sldId="257"/>
            <ac:picMk id="1032" creationId="{532E1A46-FC9D-7A1E-DBD4-695807018067}"/>
          </ac:picMkLst>
        </pc:picChg>
      </pc:sldChg>
      <pc:sldChg chg="addSp delSp modSp add mod">
        <pc:chgData name="PAZ PEREZ GONZALEZ" userId="26aae163-bc01-4fb0-9990-a7fc0c79e5c1" providerId="ADAL" clId="{965EDF6D-7CE0-4FF2-8AB6-ABB120C54700}" dt="2026-09-16T17:21:33.977" v="503" actId="20577"/>
        <pc:sldMkLst>
          <pc:docMk/>
          <pc:sldMk cId="2192761072" sldId="258"/>
        </pc:sldMkLst>
        <pc:spChg chg="mod">
          <ac:chgData name="PAZ PEREZ GONZALEZ" userId="26aae163-bc01-4fb0-9990-a7fc0c79e5c1" providerId="ADAL" clId="{965EDF6D-7CE0-4FF2-8AB6-ABB120C54700}" dt="2026-09-16T17:19:17.762" v="411" actId="113"/>
          <ac:spMkLst>
            <pc:docMk/>
            <pc:sldMk cId="2192761072" sldId="258"/>
            <ac:spMk id="2" creationId="{6F33347E-0FB5-485D-AB0F-4126070CC6DF}"/>
          </ac:spMkLst>
        </pc:spChg>
        <pc:spChg chg="mod topLvl">
          <ac:chgData name="PAZ PEREZ GONZALEZ" userId="26aae163-bc01-4fb0-9990-a7fc0c79e5c1" providerId="ADAL" clId="{965EDF6D-7CE0-4FF2-8AB6-ABB120C54700}" dt="2026-09-16T17:18:08.891" v="373" actId="1076"/>
          <ac:spMkLst>
            <pc:docMk/>
            <pc:sldMk cId="2192761072" sldId="258"/>
            <ac:spMk id="6" creationId="{2931638C-1B71-F891-D347-978A33B8EE32}"/>
          </ac:spMkLst>
        </pc:spChg>
        <pc:spChg chg="add mod">
          <ac:chgData name="PAZ PEREZ GONZALEZ" userId="26aae163-bc01-4fb0-9990-a7fc0c79e5c1" providerId="ADAL" clId="{965EDF6D-7CE0-4FF2-8AB6-ABB120C54700}" dt="2026-09-16T17:19:35.196" v="413" actId="404"/>
          <ac:spMkLst>
            <pc:docMk/>
            <pc:sldMk cId="2192761072" sldId="258"/>
            <ac:spMk id="8" creationId="{DF6336FA-B482-8C1C-25F9-5B2B959B5B0B}"/>
          </ac:spMkLst>
        </pc:spChg>
        <pc:spChg chg="mod">
          <ac:chgData name="PAZ PEREZ GONZALEZ" userId="26aae163-bc01-4fb0-9990-a7fc0c79e5c1" providerId="ADAL" clId="{965EDF6D-7CE0-4FF2-8AB6-ABB120C54700}" dt="2026-09-16T17:21:33.977" v="503" actId="20577"/>
          <ac:spMkLst>
            <pc:docMk/>
            <pc:sldMk cId="2192761072" sldId="258"/>
            <ac:spMk id="9" creationId="{9A05FDC9-A74E-9C0D-97CB-92E9273CC006}"/>
          </ac:spMkLst>
        </pc:spChg>
        <pc:grpChg chg="add mod">
          <ac:chgData name="PAZ PEREZ GONZALEZ" userId="26aae163-bc01-4fb0-9990-a7fc0c79e5c1" providerId="ADAL" clId="{965EDF6D-7CE0-4FF2-8AB6-ABB120C54700}" dt="2026-09-16T17:18:08.891" v="373" actId="1076"/>
          <ac:grpSpMkLst>
            <pc:docMk/>
            <pc:sldMk cId="2192761072" sldId="258"/>
            <ac:grpSpMk id="3" creationId="{5497D38D-D52B-CC05-80C3-9AB6118DC17C}"/>
          </ac:grpSpMkLst>
        </pc:grpChg>
        <pc:grpChg chg="add mod">
          <ac:chgData name="PAZ PEREZ GONZALEZ" userId="26aae163-bc01-4fb0-9990-a7fc0c79e5c1" providerId="ADAL" clId="{965EDF6D-7CE0-4FF2-8AB6-ABB120C54700}" dt="2026-09-16T17:18:08.891" v="373" actId="1076"/>
          <ac:grpSpMkLst>
            <pc:docMk/>
            <pc:sldMk cId="2192761072" sldId="258"/>
            <ac:grpSpMk id="7" creationId="{9C1CBE36-E1EC-3625-AA54-9EC624854A00}"/>
          </ac:grpSpMkLst>
        </pc:grpChg>
        <pc:grpChg chg="del">
          <ac:chgData name="PAZ PEREZ GONZALEZ" userId="26aae163-bc01-4fb0-9990-a7fc0c79e5c1" providerId="ADAL" clId="{965EDF6D-7CE0-4FF2-8AB6-ABB120C54700}" dt="2026-09-16T17:16:55.458" v="361" actId="165"/>
          <ac:grpSpMkLst>
            <pc:docMk/>
            <pc:sldMk cId="2192761072" sldId="258"/>
            <ac:grpSpMk id="10" creationId="{7D8E9769-6DED-E1A9-C3D4-251E2441A025}"/>
          </ac:grpSpMkLst>
        </pc:grpChg>
        <pc:picChg chg="mod topLvl">
          <ac:chgData name="PAZ PEREZ GONZALEZ" userId="26aae163-bc01-4fb0-9990-a7fc0c79e5c1" providerId="ADAL" clId="{965EDF6D-7CE0-4FF2-8AB6-ABB120C54700}" dt="2026-09-16T17:18:08.891" v="373" actId="1076"/>
          <ac:picMkLst>
            <pc:docMk/>
            <pc:sldMk cId="2192761072" sldId="258"/>
            <ac:picMk id="4" creationId="{0EB63A8E-8FFE-420A-CEF8-7ED1DBA66749}"/>
          </ac:picMkLst>
        </pc:picChg>
        <pc:picChg chg="mod">
          <ac:chgData name="PAZ PEREZ GONZALEZ" userId="26aae163-bc01-4fb0-9990-a7fc0c79e5c1" providerId="ADAL" clId="{965EDF6D-7CE0-4FF2-8AB6-ABB120C54700}" dt="2026-09-16T17:18:23.152" v="378" actId="1076"/>
          <ac:picMkLst>
            <pc:docMk/>
            <pc:sldMk cId="2192761072" sldId="258"/>
            <ac:picMk id="5" creationId="{CCFA0CF8-A231-8250-8090-D93A5837C83B}"/>
          </ac:picMkLst>
        </pc:picChg>
        <pc:picChg chg="mod">
          <ac:chgData name="PAZ PEREZ GONZALEZ" userId="26aae163-bc01-4fb0-9990-a7fc0c79e5c1" providerId="ADAL" clId="{965EDF6D-7CE0-4FF2-8AB6-ABB120C54700}" dt="2026-09-16T17:18:19.495" v="376" actId="1076"/>
          <ac:picMkLst>
            <pc:docMk/>
            <pc:sldMk cId="2192761072" sldId="258"/>
            <ac:picMk id="1028" creationId="{39BA515F-A450-0E6B-221D-3D75F65C7E3E}"/>
          </ac:picMkLst>
        </pc:picChg>
        <pc:picChg chg="mod topLvl">
          <ac:chgData name="PAZ PEREZ GONZALEZ" userId="26aae163-bc01-4fb0-9990-a7fc0c79e5c1" providerId="ADAL" clId="{965EDF6D-7CE0-4FF2-8AB6-ABB120C54700}" dt="2026-09-16T17:18:08.891" v="373" actId="1076"/>
          <ac:picMkLst>
            <pc:docMk/>
            <pc:sldMk cId="2192761072" sldId="258"/>
            <ac:picMk id="1030" creationId="{2C492670-3EB6-21FA-E2E9-C8C719FEFA5F}"/>
          </ac:picMkLst>
        </pc:picChg>
      </pc:sldChg>
      <pc:sldChg chg="del">
        <pc:chgData name="PAZ PEREZ GONZALEZ" userId="26aae163-bc01-4fb0-9990-a7fc0c79e5c1" providerId="ADAL" clId="{965EDF6D-7CE0-4FF2-8AB6-ABB120C54700}" dt="2026-09-16T17:15:34.218" v="353" actId="47"/>
        <pc:sldMkLst>
          <pc:docMk/>
          <pc:sldMk cId="3348854649" sldId="277"/>
        </pc:sldMkLst>
      </pc:sldChg>
      <pc:sldChg chg="del">
        <pc:chgData name="PAZ PEREZ GONZALEZ" userId="26aae163-bc01-4fb0-9990-a7fc0c79e5c1" providerId="ADAL" clId="{965EDF6D-7CE0-4FF2-8AB6-ABB120C54700}" dt="2026-09-16T17:15:34.218" v="353" actId="47"/>
        <pc:sldMkLst>
          <pc:docMk/>
          <pc:sldMk cId="1920499830" sldId="278"/>
        </pc:sldMkLst>
      </pc:sldChg>
      <pc:sldChg chg="modSp del mod">
        <pc:chgData name="PAZ PEREZ GONZALEZ" userId="26aae163-bc01-4fb0-9990-a7fc0c79e5c1" providerId="ADAL" clId="{965EDF6D-7CE0-4FF2-8AB6-ABB120C54700}" dt="2026-09-16T17:15:34.218" v="353" actId="47"/>
        <pc:sldMkLst>
          <pc:docMk/>
          <pc:sldMk cId="1194847991" sldId="279"/>
        </pc:sldMkLst>
        <pc:spChg chg="mod">
          <ac:chgData name="PAZ PEREZ GONZALEZ" userId="26aae163-bc01-4fb0-9990-a7fc0c79e5c1" providerId="ADAL" clId="{965EDF6D-7CE0-4FF2-8AB6-ABB120C54700}" dt="2026-09-16T17:04:17.594" v="0" actId="1037"/>
          <ac:spMkLst>
            <pc:docMk/>
            <pc:sldMk cId="1194847991" sldId="279"/>
            <ac:spMk id="3" creationId="{7927A91F-1170-3F25-4CA3-7658EF9C7366}"/>
          </ac:spMkLst>
        </pc:spChg>
      </pc:sldChg>
      <pc:sldChg chg="del">
        <pc:chgData name="PAZ PEREZ GONZALEZ" userId="26aae163-bc01-4fb0-9990-a7fc0c79e5c1" providerId="ADAL" clId="{965EDF6D-7CE0-4FF2-8AB6-ABB120C54700}" dt="2026-09-16T17:15:34.218" v="353" actId="47"/>
        <pc:sldMkLst>
          <pc:docMk/>
          <pc:sldMk cId="695226467" sldId="280"/>
        </pc:sldMkLst>
      </pc:sldChg>
      <pc:sldChg chg="delSp new del mod">
        <pc:chgData name="PAZ PEREZ GONZALEZ" userId="26aae163-bc01-4fb0-9990-a7fc0c79e5c1" providerId="ADAL" clId="{965EDF6D-7CE0-4FF2-8AB6-ABB120C54700}" dt="2026-09-16T17:15:34.218" v="353" actId="47"/>
        <pc:sldMkLst>
          <pc:docMk/>
          <pc:sldMk cId="3030028141" sldId="281"/>
        </pc:sldMkLst>
        <pc:spChg chg="del">
          <ac:chgData name="PAZ PEREZ GONZALEZ" userId="26aae163-bc01-4fb0-9990-a7fc0c79e5c1" providerId="ADAL" clId="{965EDF6D-7CE0-4FF2-8AB6-ABB120C54700}" dt="2026-09-16T17:04:29.549" v="2" actId="478"/>
          <ac:spMkLst>
            <pc:docMk/>
            <pc:sldMk cId="3030028141" sldId="281"/>
            <ac:spMk id="2" creationId="{F1EA6E17-6691-6833-7766-2A1F7C864AF0}"/>
          </ac:spMkLst>
        </pc:spChg>
      </pc:sldChg>
      <pc:sldMasterChg chg="modSldLayout">
        <pc:chgData name="PAZ PEREZ GONZALEZ" userId="26aae163-bc01-4fb0-9990-a7fc0c79e5c1" providerId="ADAL" clId="{965EDF6D-7CE0-4FF2-8AB6-ABB120C54700}" dt="2026-09-16T17:17:43.926" v="370" actId="21"/>
        <pc:sldMasterMkLst>
          <pc:docMk/>
          <pc:sldMasterMk cId="1760248234" sldId="2147483648"/>
        </pc:sldMasterMkLst>
        <pc:sldLayoutChg chg="delSp modSp mod">
          <pc:chgData name="PAZ PEREZ GONZALEZ" userId="26aae163-bc01-4fb0-9990-a7fc0c79e5c1" providerId="ADAL" clId="{965EDF6D-7CE0-4FF2-8AB6-ABB120C54700}" dt="2026-09-16T17:17:43.926" v="370" actId="21"/>
          <pc:sldLayoutMkLst>
            <pc:docMk/>
            <pc:sldMasterMk cId="1760248234" sldId="2147483648"/>
            <pc:sldLayoutMk cId="757347766" sldId="2147483649"/>
          </pc:sldLayoutMkLst>
          <pc:spChg chg="del mod">
            <ac:chgData name="PAZ PEREZ GONZALEZ" userId="26aae163-bc01-4fb0-9990-a7fc0c79e5c1" providerId="ADAL" clId="{965EDF6D-7CE0-4FF2-8AB6-ABB120C54700}" dt="2026-09-16T17:17:43.926" v="370" actId="21"/>
            <ac:spMkLst>
              <pc:docMk/>
              <pc:sldMasterMk cId="1760248234" sldId="2147483648"/>
              <pc:sldLayoutMk cId="757347766" sldId="2147483649"/>
              <ac:spMk id="10" creationId="{C8B028A6-EF0F-403E-A59D-441F3C2687D1}"/>
            </ac:spMkLst>
          </pc:spChg>
          <pc:picChg chg="del mod">
            <ac:chgData name="PAZ PEREZ GONZALEZ" userId="26aae163-bc01-4fb0-9990-a7fc0c79e5c1" providerId="ADAL" clId="{965EDF6D-7CE0-4FF2-8AB6-ABB120C54700}" dt="2026-09-16T17:05:44.996" v="31" actId="21"/>
            <ac:picMkLst>
              <pc:docMk/>
              <pc:sldMasterMk cId="1760248234" sldId="2147483648"/>
              <pc:sldLayoutMk cId="757347766" sldId="2147483649"/>
              <ac:picMk id="5" creationId="{CCFA0CF8-A231-8250-8090-D93A5837C83B}"/>
            </ac:picMkLst>
          </pc:picChg>
        </pc:sldLayoutChg>
      </pc:sldMasterChg>
    </pc:docChg>
  </pc:docChgLst>
  <pc:docChgLst>
    <pc:chgData name="PAZ PEREZ GONZALEZ" userId="26aae163-bc01-4fb0-9990-a7fc0c79e5c1" providerId="ADAL" clId="{743432A5-974D-4E77-946C-3421094537F9}"/>
    <pc:docChg chg="undo custSel modSld">
      <pc:chgData name="PAZ PEREZ GONZALEZ" userId="26aae163-bc01-4fb0-9990-a7fc0c79e5c1" providerId="ADAL" clId="{743432A5-974D-4E77-946C-3421094537F9}" dt="2026-09-02T11:25:05.590" v="204" actId="113"/>
      <pc:docMkLst>
        <pc:docMk/>
      </pc:docMkLst>
      <pc:sldChg chg="modSp mod">
        <pc:chgData name="PAZ PEREZ GONZALEZ" userId="26aae163-bc01-4fb0-9990-a7fc0c79e5c1" providerId="ADAL" clId="{743432A5-974D-4E77-946C-3421094537F9}" dt="2026-09-02T11:25:05.590" v="204" actId="113"/>
        <pc:sldMkLst>
          <pc:docMk/>
          <pc:sldMk cId="3903658888" sldId="276"/>
        </pc:sldMkLst>
        <pc:spChg chg="mod">
          <ac:chgData name="PAZ PEREZ GONZALEZ" userId="26aae163-bc01-4fb0-9990-a7fc0c79e5c1" providerId="ADAL" clId="{743432A5-974D-4E77-946C-3421094537F9}" dt="2026-09-02T11:25:05.590" v="204" actId="113"/>
          <ac:spMkLst>
            <pc:docMk/>
            <pc:sldMk cId="3903658888" sldId="276"/>
            <ac:spMk id="3" creationId="{179BA12D-471A-6B49-1AAC-5155F1CF142B}"/>
          </ac:spMkLst>
        </pc:spChg>
      </pc:sldChg>
      <pc:sldChg chg="modSp mod">
        <pc:chgData name="PAZ PEREZ GONZALEZ" userId="26aae163-bc01-4fb0-9990-a7fc0c79e5c1" providerId="ADAL" clId="{743432A5-974D-4E77-946C-3421094537F9}" dt="2026-09-01T09:07:31.361" v="39" actId="207"/>
        <pc:sldMkLst>
          <pc:docMk/>
          <pc:sldMk cId="3348854649" sldId="277"/>
        </pc:sldMkLst>
        <pc:spChg chg="mod">
          <ac:chgData name="PAZ PEREZ GONZALEZ" userId="26aae163-bc01-4fb0-9990-a7fc0c79e5c1" providerId="ADAL" clId="{743432A5-974D-4E77-946C-3421094537F9}" dt="2026-09-01T09:07:31.361" v="39" actId="207"/>
          <ac:spMkLst>
            <pc:docMk/>
            <pc:sldMk cId="3348854649" sldId="277"/>
            <ac:spMk id="5" creationId="{D9342486-DBCB-5017-A75D-5B4A85173AC1}"/>
          </ac:spMkLst>
        </pc:spChg>
      </pc:sldChg>
      <pc:sldChg chg="modSp mod">
        <pc:chgData name="PAZ PEREZ GONZALEZ" userId="26aae163-bc01-4fb0-9990-a7fc0c79e5c1" providerId="ADAL" clId="{743432A5-974D-4E77-946C-3421094537F9}" dt="2026-09-02T11:12:34.824" v="203" actId="20577"/>
        <pc:sldMkLst>
          <pc:docMk/>
          <pc:sldMk cId="1637092664" sldId="278"/>
        </pc:sldMkLst>
        <pc:graphicFrameChg chg="mod modGraphic">
          <ac:chgData name="PAZ PEREZ GONZALEZ" userId="26aae163-bc01-4fb0-9990-a7fc0c79e5c1" providerId="ADAL" clId="{743432A5-974D-4E77-946C-3421094537F9}" dt="2026-09-02T11:12:34.824" v="203" actId="20577"/>
          <ac:graphicFrameMkLst>
            <pc:docMk/>
            <pc:sldMk cId="1637092664" sldId="278"/>
            <ac:graphicFrameMk id="5" creationId="{7FB03505-7658-C853-FE1F-03EE8E40C2E2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411F3F-692E-466E-9448-4A4A3B0BBF5B}" type="datetimeFigureOut">
              <a:rPr lang="es-ES" smtClean="0"/>
              <a:t>16/09/2026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E48754-4A8C-4EDF-87AB-412C7F669DF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5636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48754-4A8C-4EDF-87AB-412C7F669DF2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3299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4355868" y="1122363"/>
            <a:ext cx="7230689" cy="2387600"/>
          </a:xfrm>
        </p:spPr>
        <p:txBody>
          <a:bodyPr anchor="b"/>
          <a:lstStyle>
            <a:lvl1pPr algn="ctr">
              <a:defRPr sz="6000">
                <a:latin typeface="Roboto"/>
              </a:defRPr>
            </a:lvl1pPr>
          </a:lstStyle>
          <a:p>
            <a:r>
              <a:rPr lang="es-ES_tradnl" dirty="0"/>
              <a:t>Clic para editar título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355867" y="3602038"/>
            <a:ext cx="7230689" cy="1343424"/>
          </a:xfrm>
        </p:spPr>
        <p:txBody>
          <a:bodyPr/>
          <a:lstStyle>
            <a:lvl1pPr marL="0" indent="0" algn="ctr">
              <a:buNone/>
              <a:defRPr sz="2400">
                <a:latin typeface="Roboto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s-ES_tradnl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3A305-E499-5E4C-812A-6AC37AD0B072}" type="datetimeFigureOut">
              <a:rPr lang="es-ES_tradnl" smtClean="0"/>
              <a:t>16/09/2026</a:t>
            </a:fld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C5675-4952-3A4C-8F7B-141654DFF34C}" type="slidenum">
              <a:rPr lang="es-ES_tradnl" smtClean="0"/>
              <a:t>‹Nº›</a:t>
            </a:fld>
            <a:endParaRPr lang="es-ES_tradnl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B28608F-F785-4DD5-A51E-EEAD6543EA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974" y="5732330"/>
            <a:ext cx="934986" cy="81899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3784BFE-EE72-92D8-A6F7-5114F8B9B2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15618"/>
            <a:ext cx="12192000" cy="1848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347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8200" y="607370"/>
            <a:ext cx="10515600" cy="480131"/>
          </a:xfrm>
          <a:noFill/>
        </p:spPr>
        <p:txBody>
          <a:bodyPr wrap="square" rtlCol="0">
            <a:spAutoFit/>
          </a:bodyPr>
          <a:lstStyle>
            <a:lvl1pPr algn="ctr">
              <a:defRPr lang="es-ES_tradnl" sz="2800" b="1" dirty="0">
                <a:latin typeface="Roboto" charset="0"/>
                <a:ea typeface="Roboto" charset="0"/>
                <a:cs typeface="Roboto" charset="0"/>
              </a:defRPr>
            </a:lvl1pPr>
          </a:lstStyle>
          <a:p>
            <a:pPr marL="0" lvl="0"/>
            <a:r>
              <a:rPr lang="es-ES_tradnl" dirty="0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latin typeface="Roboto"/>
              </a:defRPr>
            </a:lvl1pPr>
            <a:lvl2pPr>
              <a:defRPr>
                <a:latin typeface="Roboto"/>
              </a:defRPr>
            </a:lvl2pPr>
            <a:lvl3pPr>
              <a:defRPr>
                <a:latin typeface="Roboto"/>
              </a:defRPr>
            </a:lvl3pPr>
            <a:lvl4pPr>
              <a:defRPr>
                <a:latin typeface="Roboto"/>
              </a:defRPr>
            </a:lvl4pPr>
            <a:lvl5pPr>
              <a:defRPr>
                <a:latin typeface="Roboto"/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3A305-E499-5E4C-812A-6AC37AD0B072}" type="datetimeFigureOut">
              <a:rPr lang="es-ES_tradnl" smtClean="0"/>
              <a:t>16/09/2026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C5675-4952-3A4C-8F7B-141654DFF34C}" type="slidenum">
              <a:rPr lang="es-ES_tradnl" smtClean="0"/>
              <a:t>‹Nº›</a:t>
            </a:fld>
            <a:endParaRPr lang="es-ES_tradnl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8D3211A-5793-4533-B2ED-FA18420DF2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39" y="196841"/>
            <a:ext cx="2440049" cy="74583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C050EF2-489E-4ECA-93C2-AE50076F02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507" y="192980"/>
            <a:ext cx="855880" cy="749698"/>
          </a:xfrm>
          <a:prstGeom prst="rect">
            <a:avLst/>
          </a:prstGeom>
        </p:spPr>
      </p:pic>
      <p:cxnSp>
        <p:nvCxnSpPr>
          <p:cNvPr id="9" name="Straight Connector 37">
            <a:extLst>
              <a:ext uri="{FF2B5EF4-FFF2-40B4-BE49-F238E27FC236}">
                <a16:creationId xmlns:a16="http://schemas.microsoft.com/office/drawing/2014/main" id="{F484CB31-793A-402A-9322-5A998561E64D}"/>
              </a:ext>
            </a:extLst>
          </p:cNvPr>
          <p:cNvCxnSpPr/>
          <p:nvPr userDrawn="1"/>
        </p:nvCxnSpPr>
        <p:spPr>
          <a:xfrm>
            <a:off x="607940" y="1084649"/>
            <a:ext cx="10915447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n 10">
            <a:extLst>
              <a:ext uri="{FF2B5EF4-FFF2-40B4-BE49-F238E27FC236}">
                <a16:creationId xmlns:a16="http://schemas.microsoft.com/office/drawing/2014/main" id="{ADED871B-229A-45A5-B736-4AECA35FD82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-2211861" y="1952367"/>
            <a:ext cx="4588073" cy="5411573"/>
          </a:xfrm>
          <a:prstGeom prst="rect">
            <a:avLst/>
          </a:prstGeom>
        </p:spPr>
      </p:pic>
      <p:sp>
        <p:nvSpPr>
          <p:cNvPr id="10" name="Rectangle 5">
            <a:extLst>
              <a:ext uri="{FF2B5EF4-FFF2-40B4-BE49-F238E27FC236}">
                <a16:creationId xmlns:a16="http://schemas.microsoft.com/office/drawing/2014/main" id="{00AE4C17-F8FD-E53C-DC14-019D844F1CD6}"/>
              </a:ext>
            </a:extLst>
          </p:cNvPr>
          <p:cNvSpPr>
            <a:spLocks noChangeArrowheads="1"/>
          </p:cNvSpPr>
          <p:nvPr userDrawn="1"/>
        </p:nvSpPr>
        <p:spPr bwMode="auto">
          <a:xfrm rot="16200000" flipH="1">
            <a:off x="-2235031" y="4345970"/>
            <a:ext cx="474706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36000" tIns="45720" rIns="3600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boto"/>
                <a:ea typeface="Tahoma" pitchFamily="34" charset="0"/>
                <a:cs typeface="Tahoma" pitchFamily="34" charset="0"/>
              </a:rPr>
              <a:t>Subdirección de Acreditaciones Internacionales y Andalucía-</a:t>
            </a:r>
            <a:r>
              <a:rPr kumimoji="0" lang="es-ES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oboto"/>
                <a:ea typeface="Tahoma" pitchFamily="34" charset="0"/>
                <a:cs typeface="Tahoma" pitchFamily="34" charset="0"/>
              </a:rPr>
              <a:t>Tech</a:t>
            </a:r>
            <a:endParaRPr kumimoji="0" lang="es-E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Roboto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8327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>
                <a:latin typeface="Roboto"/>
              </a:defRPr>
            </a:lvl1pPr>
          </a:lstStyle>
          <a:p>
            <a:r>
              <a:rPr lang="es-ES_tradnl" dirty="0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Roboto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3A305-E499-5E4C-812A-6AC37AD0B072}" type="datetimeFigureOut">
              <a:rPr lang="es-ES_tradnl" smtClean="0"/>
              <a:t>16/09/2026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C5675-4952-3A4C-8F7B-141654DFF34C}" type="slidenum">
              <a:rPr lang="es-ES_tradnl" smtClean="0"/>
              <a:t>‹Nº›</a:t>
            </a:fld>
            <a:endParaRPr lang="es-ES_tradnl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B2DFE64-CE54-4DDB-8A94-B0F1163527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39" y="196841"/>
            <a:ext cx="2440049" cy="74583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99EFE68-20C4-4FD7-8CF4-7A8C7982ABD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507" y="192980"/>
            <a:ext cx="855880" cy="749698"/>
          </a:xfrm>
          <a:prstGeom prst="rect">
            <a:avLst/>
          </a:prstGeom>
        </p:spPr>
      </p:pic>
      <p:cxnSp>
        <p:nvCxnSpPr>
          <p:cNvPr id="9" name="Straight Connector 37">
            <a:extLst>
              <a:ext uri="{FF2B5EF4-FFF2-40B4-BE49-F238E27FC236}">
                <a16:creationId xmlns:a16="http://schemas.microsoft.com/office/drawing/2014/main" id="{444B1336-196F-4D75-A6B9-B4DF37339688}"/>
              </a:ext>
            </a:extLst>
          </p:cNvPr>
          <p:cNvCxnSpPr/>
          <p:nvPr userDrawn="1"/>
        </p:nvCxnSpPr>
        <p:spPr>
          <a:xfrm>
            <a:off x="607940" y="1084649"/>
            <a:ext cx="10915447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n 10">
            <a:extLst>
              <a:ext uri="{FF2B5EF4-FFF2-40B4-BE49-F238E27FC236}">
                <a16:creationId xmlns:a16="http://schemas.microsoft.com/office/drawing/2014/main" id="{F17DD098-61E5-465C-8355-6F3608D10F7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-2211861" y="1952367"/>
            <a:ext cx="4588073" cy="5411573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1D60A88B-2705-4E0D-83E5-5D47B627CBB9}"/>
              </a:ext>
            </a:extLst>
          </p:cNvPr>
          <p:cNvSpPr txBox="1">
            <a:spLocks/>
          </p:cNvSpPr>
          <p:nvPr userDrawn="1"/>
        </p:nvSpPr>
        <p:spPr>
          <a:xfrm>
            <a:off x="844549" y="1709740"/>
            <a:ext cx="10515600" cy="28527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_tradnl" dirty="0">
              <a:latin typeface="Roboto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91F97ABD-7884-43F5-B07B-46C33D5B388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-2199163" y="1952367"/>
            <a:ext cx="4588073" cy="5411573"/>
          </a:xfrm>
          <a:prstGeom prst="rect">
            <a:avLst/>
          </a:prstGeom>
        </p:spPr>
      </p:pic>
      <p:sp>
        <p:nvSpPr>
          <p:cNvPr id="14" name="Título 1">
            <a:extLst>
              <a:ext uri="{FF2B5EF4-FFF2-40B4-BE49-F238E27FC236}">
                <a16:creationId xmlns:a16="http://schemas.microsoft.com/office/drawing/2014/main" id="{EBAF27CD-7F00-4FD5-9673-D9EB4FA29519}"/>
              </a:ext>
            </a:extLst>
          </p:cNvPr>
          <p:cNvSpPr txBox="1">
            <a:spLocks/>
          </p:cNvSpPr>
          <p:nvPr userDrawn="1"/>
        </p:nvSpPr>
        <p:spPr>
          <a:xfrm>
            <a:off x="838200" y="607370"/>
            <a:ext cx="10515600" cy="4801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ES_tradnl" sz="2800" b="1" kern="1200" dirty="0">
                <a:solidFill>
                  <a:schemeClr val="tx1"/>
                </a:solidFill>
                <a:latin typeface="Roboto" charset="0"/>
                <a:ea typeface="Roboto" charset="0"/>
                <a:cs typeface="Roboto" charset="0"/>
              </a:defRPr>
            </a:lvl1pPr>
          </a:lstStyle>
          <a:p>
            <a:r>
              <a:rPr lang="es-ES"/>
              <a:t>Clic para editar título</a:t>
            </a: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7C6F3E9A-AE2F-CA9F-A0E2-EC9544B76066}"/>
              </a:ext>
            </a:extLst>
          </p:cNvPr>
          <p:cNvSpPr>
            <a:spLocks noChangeArrowheads="1"/>
          </p:cNvSpPr>
          <p:nvPr userDrawn="1"/>
        </p:nvSpPr>
        <p:spPr bwMode="auto">
          <a:xfrm rot="16200000" flipH="1">
            <a:off x="-2235031" y="4345970"/>
            <a:ext cx="474706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36000" tIns="45720" rIns="3600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boto"/>
                <a:ea typeface="Tahoma" pitchFamily="34" charset="0"/>
                <a:cs typeface="Tahoma" pitchFamily="34" charset="0"/>
              </a:rPr>
              <a:t>Subdirección de Acreditaciones Internacionales y Andalucía-</a:t>
            </a:r>
            <a:r>
              <a:rPr kumimoji="0" lang="es-ES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oboto"/>
                <a:ea typeface="Tahoma" pitchFamily="34" charset="0"/>
                <a:cs typeface="Tahoma" pitchFamily="34" charset="0"/>
              </a:rPr>
              <a:t>Tech</a:t>
            </a:r>
            <a:endParaRPr kumimoji="0" lang="es-E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Roboto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334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Roboto"/>
              </a:defRPr>
            </a:lvl1pPr>
            <a:lvl2pPr>
              <a:defRPr>
                <a:latin typeface="Roboto"/>
              </a:defRPr>
            </a:lvl2pPr>
            <a:lvl3pPr>
              <a:defRPr>
                <a:latin typeface="Roboto"/>
              </a:defRPr>
            </a:lvl3pPr>
            <a:lvl4pPr>
              <a:defRPr>
                <a:latin typeface="Roboto"/>
              </a:defRPr>
            </a:lvl4pPr>
            <a:lvl5pPr>
              <a:defRPr>
                <a:latin typeface="Roboto"/>
              </a:defRPr>
            </a:lvl5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Roboto"/>
              </a:defRPr>
            </a:lvl1pPr>
            <a:lvl2pPr>
              <a:defRPr>
                <a:latin typeface="Roboto"/>
              </a:defRPr>
            </a:lvl2pPr>
            <a:lvl3pPr>
              <a:defRPr>
                <a:latin typeface="Roboto"/>
              </a:defRPr>
            </a:lvl3pPr>
            <a:lvl4pPr>
              <a:defRPr>
                <a:latin typeface="Roboto"/>
              </a:defRPr>
            </a:lvl4pPr>
            <a:lvl5pPr>
              <a:defRPr>
                <a:latin typeface="Roboto"/>
              </a:defRPr>
            </a:lvl5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3A305-E499-5E4C-812A-6AC37AD0B072}" type="datetimeFigureOut">
              <a:rPr lang="es-ES_tradnl" smtClean="0"/>
              <a:t>16/09/2026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C5675-4952-3A4C-8F7B-141654DFF34C}" type="slidenum">
              <a:rPr lang="es-ES_tradnl" smtClean="0"/>
              <a:t>‹Nº›</a:t>
            </a:fld>
            <a:endParaRPr lang="es-ES_tradnl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45C23FB-7D64-4385-9DF8-EF41F92166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39" y="196841"/>
            <a:ext cx="2440049" cy="74583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A33700D-5791-42B4-87D7-7D2507581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507" y="192980"/>
            <a:ext cx="855880" cy="749698"/>
          </a:xfrm>
          <a:prstGeom prst="rect">
            <a:avLst/>
          </a:prstGeom>
        </p:spPr>
      </p:pic>
      <p:cxnSp>
        <p:nvCxnSpPr>
          <p:cNvPr id="10" name="Straight Connector 37">
            <a:extLst>
              <a:ext uri="{FF2B5EF4-FFF2-40B4-BE49-F238E27FC236}">
                <a16:creationId xmlns:a16="http://schemas.microsoft.com/office/drawing/2014/main" id="{0F0270D8-C7BC-406F-AEF4-A4A527A0F567}"/>
              </a:ext>
            </a:extLst>
          </p:cNvPr>
          <p:cNvCxnSpPr/>
          <p:nvPr userDrawn="1"/>
        </p:nvCxnSpPr>
        <p:spPr>
          <a:xfrm>
            <a:off x="607940" y="1084649"/>
            <a:ext cx="10915447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n 11">
            <a:extLst>
              <a:ext uri="{FF2B5EF4-FFF2-40B4-BE49-F238E27FC236}">
                <a16:creationId xmlns:a16="http://schemas.microsoft.com/office/drawing/2014/main" id="{5950925F-BAAD-4974-8E0D-4F7C6AB8A39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-2211861" y="1952367"/>
            <a:ext cx="4588073" cy="5411573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5358946A-EDD9-47D7-B9A8-2CCA054A39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07370"/>
            <a:ext cx="10515600" cy="480131"/>
          </a:xfrm>
          <a:noFill/>
        </p:spPr>
        <p:txBody>
          <a:bodyPr wrap="square" rtlCol="0">
            <a:spAutoFit/>
          </a:bodyPr>
          <a:lstStyle>
            <a:lvl1pPr algn="ctr">
              <a:defRPr lang="es-ES_tradnl" sz="2800" b="1" dirty="0">
                <a:latin typeface="Roboto" charset="0"/>
                <a:ea typeface="Roboto" charset="0"/>
                <a:cs typeface="Roboto" charset="0"/>
              </a:defRPr>
            </a:lvl1pPr>
          </a:lstStyle>
          <a:p>
            <a:pPr marL="0" lvl="0"/>
            <a:r>
              <a:rPr lang="es-ES_tradnl" dirty="0"/>
              <a:t>Clic para editar título</a:t>
            </a:r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BBEC7727-A882-3F30-9BDA-BA6F832C1137}"/>
              </a:ext>
            </a:extLst>
          </p:cNvPr>
          <p:cNvSpPr>
            <a:spLocks noChangeArrowheads="1"/>
          </p:cNvSpPr>
          <p:nvPr userDrawn="1"/>
        </p:nvSpPr>
        <p:spPr bwMode="auto">
          <a:xfrm rot="16200000" flipH="1">
            <a:off x="-2235031" y="4345970"/>
            <a:ext cx="474706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36000" tIns="45720" rIns="3600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boto"/>
                <a:ea typeface="Tahoma" pitchFamily="34" charset="0"/>
                <a:cs typeface="Tahoma" pitchFamily="34" charset="0"/>
              </a:rPr>
              <a:t>Subdirección de Acreditaciones Internacionales y Andalucía-</a:t>
            </a:r>
            <a:r>
              <a:rPr kumimoji="0" lang="es-ES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oboto"/>
                <a:ea typeface="Tahoma" pitchFamily="34" charset="0"/>
                <a:cs typeface="Tahoma" pitchFamily="34" charset="0"/>
              </a:rPr>
              <a:t>Tech</a:t>
            </a:r>
            <a:endParaRPr kumimoji="0" lang="es-E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Roboto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687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Roboto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 hasCustomPrompt="1"/>
          </p:nvPr>
        </p:nvSpPr>
        <p:spPr>
          <a:xfrm>
            <a:off x="839789" y="2505075"/>
            <a:ext cx="5157787" cy="3684588"/>
          </a:xfrm>
        </p:spPr>
        <p:txBody>
          <a:bodyPr/>
          <a:lstStyle>
            <a:lvl1pPr>
              <a:defRPr>
                <a:latin typeface="Roboto"/>
              </a:defRPr>
            </a:lvl1pPr>
            <a:lvl2pPr>
              <a:defRPr>
                <a:latin typeface="Roboto"/>
              </a:defRPr>
            </a:lvl2pPr>
            <a:lvl3pPr>
              <a:defRPr>
                <a:latin typeface="Roboto"/>
              </a:defRPr>
            </a:lvl3pPr>
            <a:lvl4pPr>
              <a:defRPr>
                <a:latin typeface="Roboto"/>
              </a:defRPr>
            </a:lvl4pPr>
            <a:lvl5pPr>
              <a:defRPr>
                <a:latin typeface="Roboto"/>
              </a:defRPr>
            </a:lvl5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Roboto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 hasCustomPrompt="1"/>
          </p:nvPr>
        </p:nvSpPr>
        <p:spPr>
          <a:xfrm>
            <a:off x="6172201" y="2505075"/>
            <a:ext cx="5183188" cy="3684588"/>
          </a:xfrm>
        </p:spPr>
        <p:txBody>
          <a:bodyPr/>
          <a:lstStyle>
            <a:lvl1pPr>
              <a:defRPr>
                <a:latin typeface="Roboto"/>
              </a:defRPr>
            </a:lvl1pPr>
            <a:lvl2pPr>
              <a:defRPr>
                <a:latin typeface="Roboto"/>
              </a:defRPr>
            </a:lvl2pPr>
            <a:lvl3pPr>
              <a:defRPr>
                <a:latin typeface="Roboto"/>
              </a:defRPr>
            </a:lvl3pPr>
            <a:lvl4pPr>
              <a:defRPr>
                <a:latin typeface="Roboto"/>
              </a:defRPr>
            </a:lvl4pPr>
            <a:lvl5pPr>
              <a:defRPr>
                <a:latin typeface="Roboto"/>
              </a:defRPr>
            </a:lvl5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3A305-E499-5E4C-812A-6AC37AD0B072}" type="datetimeFigureOut">
              <a:rPr lang="es-ES_tradnl" smtClean="0"/>
              <a:t>16/09/2026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C5675-4952-3A4C-8F7B-141654DFF34C}" type="slidenum">
              <a:rPr lang="es-ES_tradnl" smtClean="0"/>
              <a:t>‹Nº›</a:t>
            </a:fld>
            <a:endParaRPr lang="es-ES_tradnl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00838605-37A7-47E1-A521-9DA19B1A9B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39" y="196841"/>
            <a:ext cx="2440049" cy="74583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34ECF2D-A4B1-49DE-A345-26F539E1FB4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507" y="192980"/>
            <a:ext cx="855880" cy="749698"/>
          </a:xfrm>
          <a:prstGeom prst="rect">
            <a:avLst/>
          </a:prstGeom>
        </p:spPr>
      </p:pic>
      <p:cxnSp>
        <p:nvCxnSpPr>
          <p:cNvPr id="12" name="Straight Connector 37">
            <a:extLst>
              <a:ext uri="{FF2B5EF4-FFF2-40B4-BE49-F238E27FC236}">
                <a16:creationId xmlns:a16="http://schemas.microsoft.com/office/drawing/2014/main" id="{32B8E009-02CE-47D9-A2D9-64448F2DE432}"/>
              </a:ext>
            </a:extLst>
          </p:cNvPr>
          <p:cNvCxnSpPr/>
          <p:nvPr userDrawn="1"/>
        </p:nvCxnSpPr>
        <p:spPr>
          <a:xfrm>
            <a:off x="607940" y="1084649"/>
            <a:ext cx="10915447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n 13">
            <a:extLst>
              <a:ext uri="{FF2B5EF4-FFF2-40B4-BE49-F238E27FC236}">
                <a16:creationId xmlns:a16="http://schemas.microsoft.com/office/drawing/2014/main" id="{77DD23B6-DF3C-430C-9082-A942D528010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-2211861" y="1952367"/>
            <a:ext cx="4588073" cy="5411573"/>
          </a:xfrm>
          <a:prstGeom prst="rect">
            <a:avLst/>
          </a:prstGeom>
        </p:spPr>
      </p:pic>
      <p:sp>
        <p:nvSpPr>
          <p:cNvPr id="15" name="Título 1">
            <a:extLst>
              <a:ext uri="{FF2B5EF4-FFF2-40B4-BE49-F238E27FC236}">
                <a16:creationId xmlns:a16="http://schemas.microsoft.com/office/drawing/2014/main" id="{E5ECDC6F-E67E-4237-918C-0DB8C8A2AC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07370"/>
            <a:ext cx="10515600" cy="480131"/>
          </a:xfrm>
          <a:noFill/>
        </p:spPr>
        <p:txBody>
          <a:bodyPr wrap="square" rtlCol="0">
            <a:spAutoFit/>
          </a:bodyPr>
          <a:lstStyle>
            <a:lvl1pPr algn="ctr">
              <a:defRPr lang="es-ES_tradnl" sz="2800" b="1" dirty="0">
                <a:latin typeface="Roboto" charset="0"/>
                <a:ea typeface="Roboto" charset="0"/>
                <a:cs typeface="Roboto" charset="0"/>
              </a:defRPr>
            </a:lvl1pPr>
          </a:lstStyle>
          <a:p>
            <a:pPr marL="0" lvl="0"/>
            <a:r>
              <a:rPr lang="es-ES_tradnl" dirty="0"/>
              <a:t>Clic para editar título</a:t>
            </a:r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D110DE91-63B0-B679-A03F-DDBD59F7A25B}"/>
              </a:ext>
            </a:extLst>
          </p:cNvPr>
          <p:cNvSpPr>
            <a:spLocks noChangeArrowheads="1"/>
          </p:cNvSpPr>
          <p:nvPr userDrawn="1"/>
        </p:nvSpPr>
        <p:spPr bwMode="auto">
          <a:xfrm rot="16200000" flipH="1">
            <a:off x="-2235031" y="4345970"/>
            <a:ext cx="474706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36000" tIns="45720" rIns="3600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boto"/>
                <a:ea typeface="Tahoma" pitchFamily="34" charset="0"/>
                <a:cs typeface="Tahoma" pitchFamily="34" charset="0"/>
              </a:rPr>
              <a:t>Subdirección de Acreditaciones Internacionales y Andalucía-</a:t>
            </a:r>
            <a:r>
              <a:rPr kumimoji="0" lang="es-ES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oboto"/>
                <a:ea typeface="Tahoma" pitchFamily="34" charset="0"/>
                <a:cs typeface="Tahoma" pitchFamily="34" charset="0"/>
              </a:rPr>
              <a:t>Tech</a:t>
            </a:r>
            <a:endParaRPr kumimoji="0" lang="es-E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Roboto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851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3A305-E499-5E4C-812A-6AC37AD0B072}" type="datetimeFigureOut">
              <a:rPr lang="es-ES_tradnl" smtClean="0"/>
              <a:t>16/09/2026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C5675-4952-3A4C-8F7B-141654DFF34C}" type="slidenum">
              <a:rPr lang="es-ES_tradnl" smtClean="0"/>
              <a:t>‹Nº›</a:t>
            </a:fld>
            <a:endParaRPr lang="es-ES_tradnl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7B44BE4-69E7-44EE-B869-6CF6219F65B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39" y="196841"/>
            <a:ext cx="2440049" cy="74583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9CF01F3-8F13-43B5-A695-576274DC17E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507" y="192980"/>
            <a:ext cx="855880" cy="749698"/>
          </a:xfrm>
          <a:prstGeom prst="rect">
            <a:avLst/>
          </a:prstGeom>
        </p:spPr>
      </p:pic>
      <p:cxnSp>
        <p:nvCxnSpPr>
          <p:cNvPr id="8" name="Straight Connector 37">
            <a:extLst>
              <a:ext uri="{FF2B5EF4-FFF2-40B4-BE49-F238E27FC236}">
                <a16:creationId xmlns:a16="http://schemas.microsoft.com/office/drawing/2014/main" id="{ED9B6A7F-288B-4723-A78F-D1DDA6B4A689}"/>
              </a:ext>
            </a:extLst>
          </p:cNvPr>
          <p:cNvCxnSpPr/>
          <p:nvPr userDrawn="1"/>
        </p:nvCxnSpPr>
        <p:spPr>
          <a:xfrm>
            <a:off x="607940" y="1084649"/>
            <a:ext cx="10915447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n 9">
            <a:extLst>
              <a:ext uri="{FF2B5EF4-FFF2-40B4-BE49-F238E27FC236}">
                <a16:creationId xmlns:a16="http://schemas.microsoft.com/office/drawing/2014/main" id="{61E7AA8D-E718-4132-AA3E-36916F50366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-2211861" y="1952367"/>
            <a:ext cx="4588073" cy="5411573"/>
          </a:xfrm>
          <a:prstGeom prst="rect">
            <a:avLst/>
          </a:prstGeom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806852A3-B803-48D0-96EF-D626C7FCB2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07370"/>
            <a:ext cx="10515600" cy="480131"/>
          </a:xfrm>
          <a:noFill/>
        </p:spPr>
        <p:txBody>
          <a:bodyPr wrap="square" rtlCol="0">
            <a:spAutoFit/>
          </a:bodyPr>
          <a:lstStyle>
            <a:lvl1pPr algn="ctr">
              <a:defRPr lang="es-ES_tradnl" sz="2800" b="1" dirty="0">
                <a:latin typeface="Roboto" charset="0"/>
                <a:ea typeface="Roboto" charset="0"/>
                <a:cs typeface="Roboto" charset="0"/>
              </a:defRPr>
            </a:lvl1pPr>
          </a:lstStyle>
          <a:p>
            <a:pPr marL="0" lvl="0"/>
            <a:r>
              <a:rPr lang="es-ES_tradnl" dirty="0"/>
              <a:t>Clic para editar título</a:t>
            </a:r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24654CDC-28E3-3612-27E5-E7CC80E36609}"/>
              </a:ext>
            </a:extLst>
          </p:cNvPr>
          <p:cNvSpPr>
            <a:spLocks noChangeArrowheads="1"/>
          </p:cNvSpPr>
          <p:nvPr userDrawn="1"/>
        </p:nvSpPr>
        <p:spPr bwMode="auto">
          <a:xfrm rot="16200000" flipH="1">
            <a:off x="-2235031" y="4345970"/>
            <a:ext cx="474706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36000" tIns="45720" rIns="3600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boto"/>
                <a:ea typeface="Tahoma" pitchFamily="34" charset="0"/>
                <a:cs typeface="Tahoma" pitchFamily="34" charset="0"/>
              </a:rPr>
              <a:t>Subdirección de Acreditaciones Internacionales y Andalucía-</a:t>
            </a:r>
            <a:r>
              <a:rPr kumimoji="0" lang="es-ES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oboto"/>
                <a:ea typeface="Tahoma" pitchFamily="34" charset="0"/>
                <a:cs typeface="Tahoma" pitchFamily="34" charset="0"/>
              </a:rPr>
              <a:t>Tech</a:t>
            </a:r>
            <a:endParaRPr kumimoji="0" lang="es-E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Roboto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79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3A305-E499-5E4C-812A-6AC37AD0B072}" type="datetimeFigureOut">
              <a:rPr lang="es-ES_tradnl" smtClean="0"/>
              <a:t>16/09/2026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C5675-4952-3A4C-8F7B-141654DFF34C}" type="slidenum">
              <a:rPr lang="es-ES_tradnl" smtClean="0"/>
              <a:t>‹Nº›</a:t>
            </a:fld>
            <a:endParaRPr lang="es-ES_tradnl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CA35F89-2BEB-47FC-A271-949639338D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39" y="196841"/>
            <a:ext cx="2440049" cy="74583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8E71107-D7FF-4599-A91F-62ACAA2F28A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507" y="192980"/>
            <a:ext cx="855880" cy="749698"/>
          </a:xfrm>
          <a:prstGeom prst="rect">
            <a:avLst/>
          </a:prstGeom>
        </p:spPr>
      </p:pic>
      <p:cxnSp>
        <p:nvCxnSpPr>
          <p:cNvPr id="7" name="Straight Connector 37">
            <a:extLst>
              <a:ext uri="{FF2B5EF4-FFF2-40B4-BE49-F238E27FC236}">
                <a16:creationId xmlns:a16="http://schemas.microsoft.com/office/drawing/2014/main" id="{42E63ED8-CE9E-48A7-BDF8-11FBA367E852}"/>
              </a:ext>
            </a:extLst>
          </p:cNvPr>
          <p:cNvCxnSpPr/>
          <p:nvPr userDrawn="1"/>
        </p:nvCxnSpPr>
        <p:spPr>
          <a:xfrm>
            <a:off x="607940" y="1084649"/>
            <a:ext cx="10915447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n 8">
            <a:extLst>
              <a:ext uri="{FF2B5EF4-FFF2-40B4-BE49-F238E27FC236}">
                <a16:creationId xmlns:a16="http://schemas.microsoft.com/office/drawing/2014/main" id="{EC3C3E98-63ED-4021-82A8-E12667D492E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-2211861" y="1952367"/>
            <a:ext cx="4588073" cy="5411573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55107D0C-5EA6-43B9-A59C-51D906EE4D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07370"/>
            <a:ext cx="10515600" cy="480131"/>
          </a:xfrm>
          <a:noFill/>
        </p:spPr>
        <p:txBody>
          <a:bodyPr wrap="square" rtlCol="0">
            <a:spAutoFit/>
          </a:bodyPr>
          <a:lstStyle>
            <a:lvl1pPr algn="ctr">
              <a:defRPr lang="es-ES_tradnl" sz="2800" b="1" dirty="0">
                <a:latin typeface="Roboto" charset="0"/>
                <a:ea typeface="Roboto" charset="0"/>
                <a:cs typeface="Roboto" charset="0"/>
              </a:defRPr>
            </a:lvl1pPr>
          </a:lstStyle>
          <a:p>
            <a:pPr marL="0" lvl="0"/>
            <a:r>
              <a:rPr lang="es-ES_tradnl" dirty="0"/>
              <a:t>Clic para editar título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CF30EC6-913B-91F9-F5C0-3061E7BB8EA3}"/>
              </a:ext>
            </a:extLst>
          </p:cNvPr>
          <p:cNvSpPr>
            <a:spLocks noChangeArrowheads="1"/>
          </p:cNvSpPr>
          <p:nvPr userDrawn="1"/>
        </p:nvSpPr>
        <p:spPr bwMode="auto">
          <a:xfrm rot="16200000" flipH="1">
            <a:off x="-2235031" y="4345970"/>
            <a:ext cx="474706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36000" tIns="45720" rIns="3600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boto"/>
                <a:ea typeface="Tahoma" pitchFamily="34" charset="0"/>
                <a:cs typeface="Tahoma" pitchFamily="34" charset="0"/>
              </a:rPr>
              <a:t>Subdirección de Acreditaciones Internacionales y Andalucía-</a:t>
            </a:r>
            <a:r>
              <a:rPr kumimoji="0" lang="es-ES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oboto"/>
                <a:ea typeface="Tahoma" pitchFamily="34" charset="0"/>
                <a:cs typeface="Tahoma" pitchFamily="34" charset="0"/>
              </a:rPr>
              <a:t>Tech</a:t>
            </a:r>
            <a:endParaRPr kumimoji="0" lang="es-E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Roboto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1590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Roboto"/>
              </a:defRPr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>
                <a:latin typeface="Roboto"/>
              </a:defRPr>
            </a:lvl1pPr>
            <a:lvl2pPr>
              <a:defRPr sz="2800">
                <a:latin typeface="Roboto"/>
              </a:defRPr>
            </a:lvl2pPr>
            <a:lvl3pPr>
              <a:defRPr sz="2400">
                <a:latin typeface="Roboto"/>
              </a:defRPr>
            </a:lvl3pPr>
            <a:lvl4pPr>
              <a:defRPr sz="2000">
                <a:latin typeface="Roboto"/>
              </a:defRPr>
            </a:lvl4pPr>
            <a:lvl5pPr>
              <a:defRPr sz="2000">
                <a:latin typeface="Roboto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Roboto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3A305-E499-5E4C-812A-6AC37AD0B072}" type="datetimeFigureOut">
              <a:rPr lang="es-ES_tradnl" smtClean="0"/>
              <a:t>16/09/2026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C5675-4952-3A4C-8F7B-141654DFF34C}" type="slidenum">
              <a:rPr lang="es-ES_tradnl" smtClean="0"/>
              <a:t>‹Nº›</a:t>
            </a:fld>
            <a:endParaRPr lang="es-ES_tradnl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C4E3C48-1A30-4291-956B-B6AD559F31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39" y="196841"/>
            <a:ext cx="2440049" cy="74583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37EC217-2676-4EA3-BD2F-7F84E5F4020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507" y="192980"/>
            <a:ext cx="855880" cy="749698"/>
          </a:xfrm>
          <a:prstGeom prst="rect">
            <a:avLst/>
          </a:prstGeom>
        </p:spPr>
      </p:pic>
      <p:cxnSp>
        <p:nvCxnSpPr>
          <p:cNvPr id="10" name="Straight Connector 37">
            <a:extLst>
              <a:ext uri="{FF2B5EF4-FFF2-40B4-BE49-F238E27FC236}">
                <a16:creationId xmlns:a16="http://schemas.microsoft.com/office/drawing/2014/main" id="{5C432F8A-83D7-42E8-A51F-662018608089}"/>
              </a:ext>
            </a:extLst>
          </p:cNvPr>
          <p:cNvCxnSpPr/>
          <p:nvPr userDrawn="1"/>
        </p:nvCxnSpPr>
        <p:spPr>
          <a:xfrm>
            <a:off x="607940" y="1084649"/>
            <a:ext cx="10915447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n 11">
            <a:extLst>
              <a:ext uri="{FF2B5EF4-FFF2-40B4-BE49-F238E27FC236}">
                <a16:creationId xmlns:a16="http://schemas.microsoft.com/office/drawing/2014/main" id="{79009076-FDCE-4783-86C5-18842775FA1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-2211861" y="1952367"/>
            <a:ext cx="4588073" cy="5411573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AAEEC004-8BE2-4887-AD27-2C56C8FA403B}"/>
              </a:ext>
            </a:extLst>
          </p:cNvPr>
          <p:cNvSpPr txBox="1">
            <a:spLocks/>
          </p:cNvSpPr>
          <p:nvPr userDrawn="1"/>
        </p:nvSpPr>
        <p:spPr>
          <a:xfrm>
            <a:off x="838200" y="607370"/>
            <a:ext cx="10515600" cy="4801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ES_tradnl" sz="2800" b="1" kern="1200" dirty="0">
                <a:solidFill>
                  <a:schemeClr val="tx1"/>
                </a:solidFill>
                <a:latin typeface="Roboto" charset="0"/>
                <a:ea typeface="Roboto" charset="0"/>
                <a:cs typeface="Roboto" charset="0"/>
              </a:defRPr>
            </a:lvl1pPr>
          </a:lstStyle>
          <a:p>
            <a:r>
              <a:rPr lang="es-ES"/>
              <a:t>Clic para editar título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29DF58B2-842B-6FEF-A517-CEE05686185F}"/>
              </a:ext>
            </a:extLst>
          </p:cNvPr>
          <p:cNvSpPr>
            <a:spLocks noChangeArrowheads="1"/>
          </p:cNvSpPr>
          <p:nvPr userDrawn="1"/>
        </p:nvSpPr>
        <p:spPr bwMode="auto">
          <a:xfrm rot="16200000" flipH="1">
            <a:off x="-2235031" y="4345970"/>
            <a:ext cx="474706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36000" tIns="45720" rIns="3600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boto"/>
                <a:ea typeface="Tahoma" pitchFamily="34" charset="0"/>
                <a:cs typeface="Tahoma" pitchFamily="34" charset="0"/>
              </a:rPr>
              <a:t>Subdirección de Acreditaciones Internacionales y Andalucía-</a:t>
            </a:r>
            <a:r>
              <a:rPr kumimoji="0" lang="es-ES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oboto"/>
                <a:ea typeface="Tahoma" pitchFamily="34" charset="0"/>
                <a:cs typeface="Tahoma" pitchFamily="34" charset="0"/>
              </a:rPr>
              <a:t>Tech</a:t>
            </a:r>
            <a:endParaRPr kumimoji="0" lang="es-E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Roboto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1095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Roboto"/>
              </a:defRPr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imagen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>
                <a:latin typeface="Roboto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Roboto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3A305-E499-5E4C-812A-6AC37AD0B072}" type="datetimeFigureOut">
              <a:rPr lang="es-ES_tradnl" smtClean="0"/>
              <a:t>16/09/2026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C5675-4952-3A4C-8F7B-141654DFF34C}" type="slidenum">
              <a:rPr lang="es-ES_tradnl" smtClean="0"/>
              <a:t>‹Nº›</a:t>
            </a:fld>
            <a:endParaRPr lang="es-ES_tradnl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26B341D-D665-445A-8D76-EF42D323C6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39" y="196841"/>
            <a:ext cx="2440049" cy="74583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A548D2D-20CD-4E4A-B13E-295D098FCA3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507" y="192980"/>
            <a:ext cx="855880" cy="749698"/>
          </a:xfrm>
          <a:prstGeom prst="rect">
            <a:avLst/>
          </a:prstGeom>
        </p:spPr>
      </p:pic>
      <p:cxnSp>
        <p:nvCxnSpPr>
          <p:cNvPr id="10" name="Straight Connector 37">
            <a:extLst>
              <a:ext uri="{FF2B5EF4-FFF2-40B4-BE49-F238E27FC236}">
                <a16:creationId xmlns:a16="http://schemas.microsoft.com/office/drawing/2014/main" id="{328D868C-873C-4B11-A1F4-61A3E3A2FF93}"/>
              </a:ext>
            </a:extLst>
          </p:cNvPr>
          <p:cNvCxnSpPr/>
          <p:nvPr userDrawn="1"/>
        </p:nvCxnSpPr>
        <p:spPr>
          <a:xfrm>
            <a:off x="607940" y="1084649"/>
            <a:ext cx="10915447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n 11">
            <a:extLst>
              <a:ext uri="{FF2B5EF4-FFF2-40B4-BE49-F238E27FC236}">
                <a16:creationId xmlns:a16="http://schemas.microsoft.com/office/drawing/2014/main" id="{387951FB-E084-42E5-A8C8-2F80F83E988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-2211861" y="1952367"/>
            <a:ext cx="4588073" cy="5411573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E662AB7F-0FAD-4CD5-8514-F8E8EC003C30}"/>
              </a:ext>
            </a:extLst>
          </p:cNvPr>
          <p:cNvSpPr txBox="1">
            <a:spLocks/>
          </p:cNvSpPr>
          <p:nvPr userDrawn="1"/>
        </p:nvSpPr>
        <p:spPr>
          <a:xfrm>
            <a:off x="838200" y="607370"/>
            <a:ext cx="10515600" cy="4801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ES_tradnl" sz="2800" b="1" kern="1200" dirty="0">
                <a:solidFill>
                  <a:schemeClr val="tx1"/>
                </a:solidFill>
                <a:latin typeface="Roboto" charset="0"/>
                <a:ea typeface="Roboto" charset="0"/>
                <a:cs typeface="Roboto" charset="0"/>
              </a:defRPr>
            </a:lvl1pPr>
          </a:lstStyle>
          <a:p>
            <a:r>
              <a:rPr lang="es-ES"/>
              <a:t>Clic para editar título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01A78879-DEA7-834A-7FBD-E24AEC78B1A9}"/>
              </a:ext>
            </a:extLst>
          </p:cNvPr>
          <p:cNvSpPr>
            <a:spLocks noChangeArrowheads="1"/>
          </p:cNvSpPr>
          <p:nvPr userDrawn="1"/>
        </p:nvSpPr>
        <p:spPr bwMode="auto">
          <a:xfrm rot="16200000" flipH="1">
            <a:off x="-2235031" y="4345970"/>
            <a:ext cx="474706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36000" tIns="45720" rIns="3600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boto"/>
                <a:ea typeface="Tahoma" pitchFamily="34" charset="0"/>
                <a:cs typeface="Tahoma" pitchFamily="34" charset="0"/>
              </a:rPr>
              <a:t>Subdirección de Acreditaciones Internacionales y Andalucía-</a:t>
            </a:r>
            <a:r>
              <a:rPr kumimoji="0" lang="es-ES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oboto"/>
                <a:ea typeface="Tahoma" pitchFamily="34" charset="0"/>
                <a:cs typeface="Tahoma" pitchFamily="34" charset="0"/>
              </a:rPr>
              <a:t>Tech</a:t>
            </a:r>
            <a:endParaRPr kumimoji="0" lang="es-E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Roboto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1501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>
            <a:lvl1pPr>
              <a:defRPr>
                <a:latin typeface="Roboto"/>
              </a:defRPr>
            </a:lvl1pPr>
            <a:lvl2pPr>
              <a:defRPr>
                <a:latin typeface="Roboto"/>
              </a:defRPr>
            </a:lvl2pPr>
            <a:lvl3pPr>
              <a:defRPr>
                <a:latin typeface="Roboto"/>
              </a:defRPr>
            </a:lvl3pPr>
            <a:lvl4pPr>
              <a:defRPr>
                <a:latin typeface="Roboto"/>
              </a:defRPr>
            </a:lvl4pPr>
            <a:lvl5pPr>
              <a:defRPr>
                <a:latin typeface="Roboto"/>
              </a:defRPr>
            </a:lvl5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3A305-E499-5E4C-812A-6AC37AD0B072}" type="datetimeFigureOut">
              <a:rPr lang="es-ES_tradnl" smtClean="0"/>
              <a:t>16/09/2026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C5675-4952-3A4C-8F7B-141654DFF34C}" type="slidenum">
              <a:rPr lang="es-ES_tradnl" smtClean="0"/>
              <a:t>‹Nº›</a:t>
            </a:fld>
            <a:endParaRPr lang="es-ES_tradnl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C0C350C-45ED-4DA2-AC13-0902BAF250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39" y="196841"/>
            <a:ext cx="2440049" cy="74583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0A223AC-9C04-4847-BD49-2B03443053B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507" y="192980"/>
            <a:ext cx="855880" cy="749698"/>
          </a:xfrm>
          <a:prstGeom prst="rect">
            <a:avLst/>
          </a:prstGeom>
        </p:spPr>
      </p:pic>
      <p:cxnSp>
        <p:nvCxnSpPr>
          <p:cNvPr id="9" name="Straight Connector 37">
            <a:extLst>
              <a:ext uri="{FF2B5EF4-FFF2-40B4-BE49-F238E27FC236}">
                <a16:creationId xmlns:a16="http://schemas.microsoft.com/office/drawing/2014/main" id="{A1B458FC-1287-484B-8DBA-DCD333340673}"/>
              </a:ext>
            </a:extLst>
          </p:cNvPr>
          <p:cNvCxnSpPr/>
          <p:nvPr userDrawn="1"/>
        </p:nvCxnSpPr>
        <p:spPr>
          <a:xfrm>
            <a:off x="607940" y="1084649"/>
            <a:ext cx="10915447" cy="0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n 10">
            <a:extLst>
              <a:ext uri="{FF2B5EF4-FFF2-40B4-BE49-F238E27FC236}">
                <a16:creationId xmlns:a16="http://schemas.microsoft.com/office/drawing/2014/main" id="{F721ADCE-3C62-4EA9-89E8-FA95908DDB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-2211861" y="1952367"/>
            <a:ext cx="4588073" cy="5411573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FE609A14-5E71-44CD-9212-3C2A9DAFE6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07370"/>
            <a:ext cx="10515600" cy="480131"/>
          </a:xfrm>
          <a:noFill/>
        </p:spPr>
        <p:txBody>
          <a:bodyPr wrap="square" rtlCol="0">
            <a:spAutoFit/>
          </a:bodyPr>
          <a:lstStyle>
            <a:lvl1pPr algn="ctr">
              <a:defRPr lang="es-ES_tradnl" sz="2800" b="1" dirty="0">
                <a:latin typeface="Roboto" charset="0"/>
                <a:ea typeface="Roboto" charset="0"/>
                <a:cs typeface="Roboto" charset="0"/>
              </a:defRPr>
            </a:lvl1pPr>
          </a:lstStyle>
          <a:p>
            <a:pPr marL="0" lvl="0"/>
            <a:r>
              <a:rPr lang="es-ES_tradnl" dirty="0"/>
              <a:t>Clic para editar título</a:t>
            </a:r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FEF9A1DE-3645-55E7-62EE-162B0EA0CBFB}"/>
              </a:ext>
            </a:extLst>
          </p:cNvPr>
          <p:cNvSpPr>
            <a:spLocks noChangeArrowheads="1"/>
          </p:cNvSpPr>
          <p:nvPr userDrawn="1"/>
        </p:nvSpPr>
        <p:spPr bwMode="auto">
          <a:xfrm rot="16200000" flipH="1">
            <a:off x="-2235031" y="4345970"/>
            <a:ext cx="474706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36000" tIns="45720" rIns="3600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boto"/>
                <a:ea typeface="Tahoma" pitchFamily="34" charset="0"/>
                <a:cs typeface="Tahoma" pitchFamily="34" charset="0"/>
              </a:rPr>
              <a:t>Subdirección de Acreditaciones Internacionales y Andalucía-</a:t>
            </a:r>
            <a:r>
              <a:rPr kumimoji="0" lang="es-ES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oboto"/>
                <a:ea typeface="Tahoma" pitchFamily="34" charset="0"/>
                <a:cs typeface="Tahoma" pitchFamily="34" charset="0"/>
              </a:rPr>
              <a:t>Tech</a:t>
            </a:r>
            <a:endParaRPr kumimoji="0" lang="es-E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Roboto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5166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3A305-E499-5E4C-812A-6AC37AD0B072}" type="datetimeFigureOut">
              <a:rPr lang="es-ES_tradnl" smtClean="0"/>
              <a:t>16/09/2026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C5675-4952-3A4C-8F7B-141654DFF34C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A3A7D810-4DF9-F853-105A-EA24D003358B}"/>
              </a:ext>
            </a:extLst>
          </p:cNvPr>
          <p:cNvSpPr>
            <a:spLocks noChangeArrowheads="1"/>
          </p:cNvSpPr>
          <p:nvPr userDrawn="1"/>
        </p:nvSpPr>
        <p:spPr bwMode="auto">
          <a:xfrm rot="16200000" flipH="1">
            <a:off x="-2235031" y="4345970"/>
            <a:ext cx="474706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36000" tIns="45720" rIns="3600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boto"/>
                <a:ea typeface="Tahoma" pitchFamily="34" charset="0"/>
                <a:cs typeface="Tahoma" pitchFamily="34" charset="0"/>
              </a:rPr>
              <a:t>Subdirección de Acreditaciones Internacionales y Andalucía-</a:t>
            </a:r>
            <a:r>
              <a:rPr kumimoji="0" lang="es-ES" sz="1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Roboto"/>
                <a:ea typeface="Tahoma" pitchFamily="34" charset="0"/>
                <a:cs typeface="Tahoma" pitchFamily="34" charset="0"/>
              </a:rPr>
              <a:t>Tech</a:t>
            </a:r>
            <a:endParaRPr kumimoji="0" lang="es-E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Roboto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638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83A305-E499-5E4C-812A-6AC37AD0B072}" type="datetimeFigureOut">
              <a:rPr lang="es-ES_tradnl" smtClean="0"/>
              <a:t>16/09/2026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C5675-4952-3A4C-8F7B-141654DFF34C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60248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33347E-0FB5-485D-AB0F-4126070CC6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89043" y="1189"/>
            <a:ext cx="9102957" cy="875111"/>
          </a:xfrm>
        </p:spPr>
        <p:txBody>
          <a:bodyPr>
            <a:noAutofit/>
          </a:bodyPr>
          <a:lstStyle/>
          <a:p>
            <a:pPr algn="r"/>
            <a:r>
              <a:rPr lang="es-ES" sz="4400" b="1" dirty="0"/>
              <a:t>ACREDITACIÓN INTERNACIONAL</a:t>
            </a:r>
          </a:p>
        </p:txBody>
      </p:sp>
      <p:sp>
        <p:nvSpPr>
          <p:cNvPr id="9" name="Subtítulo 8">
            <a:extLst>
              <a:ext uri="{FF2B5EF4-FFF2-40B4-BE49-F238E27FC236}">
                <a16:creationId xmlns:a16="http://schemas.microsoft.com/office/drawing/2014/main" id="{9A05FDC9-A74E-9C0D-97CB-92E9273CC0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2575" y="1209675"/>
            <a:ext cx="6829425" cy="3173812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50000"/>
              </a:lnSpc>
            </a:pPr>
            <a:r>
              <a:rPr lang="es-ES" sz="4000" dirty="0"/>
              <a:t>Los días 1 y 2 de octubre la </a:t>
            </a:r>
            <a:r>
              <a:rPr lang="es-ES" sz="4000" dirty="0" err="1"/>
              <a:t>ETSi</a:t>
            </a:r>
            <a:r>
              <a:rPr lang="es-ES" sz="4000" dirty="0"/>
              <a:t> recibe la visita de la comisión de evaluación del </a:t>
            </a:r>
          </a:p>
          <a:p>
            <a:pPr>
              <a:lnSpc>
                <a:spcPct val="150000"/>
              </a:lnSpc>
            </a:pPr>
            <a:r>
              <a:rPr lang="es-ES" sz="4000" b="1" dirty="0"/>
              <a:t>Máster Universitario en Ingeniería Aeronáutica </a:t>
            </a:r>
          </a:p>
          <a:p>
            <a:pPr>
              <a:lnSpc>
                <a:spcPct val="150000"/>
              </a:lnSpc>
            </a:pPr>
            <a:r>
              <a:rPr lang="es-ES" sz="4000" dirty="0"/>
              <a:t>del Sello Internacional ANECA para optar al Sello EURACE, concedido por ENAEE</a:t>
            </a:r>
            <a:endParaRPr lang="en-US" sz="40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CFA0CF8-A231-8250-8090-D93A5837C8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09825" cy="925319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9BA515F-A450-0E6B-221D-3D75F65C7E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3660" y="1790700"/>
            <a:ext cx="3589187" cy="1686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9C1CBE36-E1EC-3625-AA54-9EC624854A00}"/>
              </a:ext>
            </a:extLst>
          </p:cNvPr>
          <p:cNvGrpSpPr/>
          <p:nvPr/>
        </p:nvGrpSpPr>
        <p:grpSpPr>
          <a:xfrm>
            <a:off x="6048585" y="4383487"/>
            <a:ext cx="6140752" cy="743656"/>
            <a:chOff x="6051248" y="3869137"/>
            <a:chExt cx="6140752" cy="74365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EB63A8E-8FFE-420A-CEF8-7ED1DBA667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81771"/>
            <a:stretch/>
          </p:blipFill>
          <p:spPr>
            <a:xfrm>
              <a:off x="8983266" y="3869137"/>
              <a:ext cx="3208734" cy="733425"/>
            </a:xfrm>
            <a:prstGeom prst="rect">
              <a:avLst/>
            </a:prstGeom>
          </p:spPr>
        </p:pic>
        <p:grpSp>
          <p:nvGrpSpPr>
            <p:cNvPr id="3" name="Grupo 2">
              <a:extLst>
                <a:ext uri="{FF2B5EF4-FFF2-40B4-BE49-F238E27FC236}">
                  <a16:creationId xmlns:a16="http://schemas.microsoft.com/office/drawing/2014/main" id="{5497D38D-D52B-CC05-80C3-9AB6118DC17C}"/>
                </a:ext>
              </a:extLst>
            </p:cNvPr>
            <p:cNvGrpSpPr/>
            <p:nvPr/>
          </p:nvGrpSpPr>
          <p:grpSpPr>
            <a:xfrm>
              <a:off x="6051248" y="3869137"/>
              <a:ext cx="2937063" cy="743656"/>
              <a:chOff x="0" y="2486554"/>
              <a:chExt cx="2937063" cy="743656"/>
            </a:xfrm>
          </p:grpSpPr>
          <p:sp>
            <p:nvSpPr>
              <p:cNvPr id="6" name="Rectángulo 5">
                <a:extLst>
                  <a:ext uri="{FF2B5EF4-FFF2-40B4-BE49-F238E27FC236}">
                    <a16:creationId xmlns:a16="http://schemas.microsoft.com/office/drawing/2014/main" id="{2931638C-1B71-F891-D347-978A33B8EE32}"/>
                  </a:ext>
                </a:extLst>
              </p:cNvPr>
              <p:cNvSpPr/>
              <p:nvPr/>
            </p:nvSpPr>
            <p:spPr>
              <a:xfrm>
                <a:off x="0" y="2486554"/>
                <a:ext cx="2937063" cy="743656"/>
              </a:xfrm>
              <a:prstGeom prst="rect">
                <a:avLst/>
              </a:prstGeom>
              <a:solidFill>
                <a:srgbClr val="007BC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030" name="Picture 6" descr="ENAEE Logo">
                <a:extLst>
                  <a:ext uri="{FF2B5EF4-FFF2-40B4-BE49-F238E27FC236}">
                    <a16:creationId xmlns:a16="http://schemas.microsoft.com/office/drawing/2014/main" id="{2C492670-3EB6-21FA-E2E9-C8C719FEFA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2168" y="2486554"/>
                <a:ext cx="2752725" cy="7334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8" name="Rectangle 5">
            <a:extLst>
              <a:ext uri="{FF2B5EF4-FFF2-40B4-BE49-F238E27FC236}">
                <a16:creationId xmlns:a16="http://schemas.microsoft.com/office/drawing/2014/main" id="{DF6336FA-B482-8C1C-25F9-5B2B959B5B0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4605937"/>
            <a:ext cx="6096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6000" tIns="45720" rIns="3600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sz="1400" b="1" i="0" u="none" strike="noStrike" cap="none" normalizeH="0" baseline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Roboto"/>
                <a:ea typeface="Tahoma" pitchFamily="34" charset="0"/>
                <a:cs typeface="Tahoma" pitchFamily="34" charset="0"/>
              </a:rPr>
              <a:t>Dirección </a:t>
            </a:r>
            <a:r>
              <a:rPr kumimoji="0" lang="es-ES" sz="1400" b="1" i="0" u="none" strike="noStrike" cap="none" normalizeH="0" baseline="0" dirty="0" err="1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Roboto"/>
                <a:ea typeface="Tahoma" pitchFamily="34" charset="0"/>
                <a:cs typeface="Tahoma" pitchFamily="34" charset="0"/>
              </a:rPr>
              <a:t>ETSi</a:t>
            </a:r>
            <a:endParaRPr kumimoji="0" lang="es-ES" sz="1400" b="1" i="0" u="none" strike="noStrike" cap="none" normalizeH="0" baseline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latin typeface="Roboto"/>
              <a:ea typeface="Tahoma" pitchFamily="34" charset="0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sz="1400" b="1" i="0" u="none" strike="noStrike" cap="none" normalizeH="0" baseline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Roboto"/>
                <a:ea typeface="Tahoma" pitchFamily="34" charset="0"/>
                <a:cs typeface="Tahoma" pitchFamily="34" charset="0"/>
              </a:rPr>
              <a:t>Subdirección de Acreditaciones Internacionales y Andalucía-</a:t>
            </a:r>
            <a:r>
              <a:rPr kumimoji="0" lang="es-ES" sz="1400" b="1" i="0" u="none" strike="noStrike" cap="none" normalizeH="0" baseline="0" dirty="0" err="1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latin typeface="Roboto"/>
                <a:ea typeface="Tahoma" pitchFamily="34" charset="0"/>
                <a:cs typeface="Tahoma" pitchFamily="34" charset="0"/>
              </a:rPr>
              <a:t>Tech</a:t>
            </a:r>
            <a:endParaRPr kumimoji="0" lang="es-ES" sz="1400" b="1" i="0" u="none" strike="noStrike" cap="none" normalizeH="0" baseline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latin typeface="Roboto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27610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lantilla ETSI_Personalizada" id="{BF7CF7C1-C127-415A-981E-D595B02DA440}" vid="{9B92E05F-8EF2-4244-AB8E-67A05C10029C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A510B526F26D84AAB5A006A579CF461" ma:contentTypeVersion="15" ma:contentTypeDescription="Crear nuevo documento." ma:contentTypeScope="" ma:versionID="747b27507c44555fa9f730dc7f4c1104">
  <xsd:schema xmlns:xsd="http://www.w3.org/2001/XMLSchema" xmlns:xs="http://www.w3.org/2001/XMLSchema" xmlns:p="http://schemas.microsoft.com/office/2006/metadata/properties" xmlns:ns2="982330b8-f2ba-4e8e-bf88-c9f111a0095a" xmlns:ns3="4119ae2b-d5cc-4b6f-b0e4-e788d5c29847" targetNamespace="http://schemas.microsoft.com/office/2006/metadata/properties" ma:root="true" ma:fieldsID="2226187541ea900e89f4e0a5c74a65b8" ns2:_="" ns3:_="">
    <xsd:import namespace="982330b8-f2ba-4e8e-bf88-c9f111a0095a"/>
    <xsd:import namespace="4119ae2b-d5cc-4b6f-b0e4-e788d5c2984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2330b8-f2ba-4e8e-bf88-c9f111a0095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287acd1d-6ac9-4e00-9bb5-ad3c4bf7cb62}" ma:internalName="TaxCatchAll" ma:showField="CatchAllData" ma:web="982330b8-f2ba-4e8e-bf88-c9f111a0095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19ae2b-d5cc-4b6f-b0e4-e788d5c298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Etiquetas de imagen" ma:readOnly="false" ma:fieldId="{5cf76f15-5ced-4ddc-b409-7134ff3c332f}" ma:taxonomyMulti="true" ma:sspId="5543dc2c-c282-4bcc-a46d-38262559636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119ae2b-d5cc-4b6f-b0e4-e788d5c29847">
      <Terms xmlns="http://schemas.microsoft.com/office/infopath/2007/PartnerControls"/>
    </lcf76f155ced4ddcb4097134ff3c332f>
    <TaxCatchAll xmlns="982330b8-f2ba-4e8e-bf88-c9f111a0095a" xsi:nil="true"/>
  </documentManagement>
</p:properties>
</file>

<file path=customXml/itemProps1.xml><?xml version="1.0" encoding="utf-8"?>
<ds:datastoreItem xmlns:ds="http://schemas.openxmlformats.org/officeDocument/2006/customXml" ds:itemID="{5748E972-250B-4526-9D8C-03F498D735D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2330b8-f2ba-4e8e-bf88-c9f111a0095a"/>
    <ds:schemaRef ds:uri="4119ae2b-d5cc-4b6f-b0e4-e788d5c2984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40B24AA-B50A-42BC-99D3-6C9ED24D56A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39AC68D-2D62-483E-9175-6D9BE5F0B06E}">
  <ds:schemaRefs>
    <ds:schemaRef ds:uri="4119ae2b-d5cc-4b6f-b0e4-e788d5c29847"/>
    <ds:schemaRef ds:uri="http://schemas.microsoft.com/office/2006/metadata/properties"/>
    <ds:schemaRef ds:uri="http://purl.org/dc/dcmitype/"/>
    <ds:schemaRef ds:uri="http://schemas.microsoft.com/office/2006/documentManagement/types"/>
    <ds:schemaRef ds:uri="982330b8-f2ba-4e8e-bf88-c9f111a0095a"/>
    <ds:schemaRef ds:uri="http://www.w3.org/XML/1998/namespace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Plantilla ETSI_Personalizada</Template>
  <TotalTime>1361</TotalTime>
  <Words>47</Words>
  <Application>Microsoft Office PowerPoint</Application>
  <PresentationFormat>Panorámica</PresentationFormat>
  <Paragraphs>7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Aptos</vt:lpstr>
      <vt:lpstr>Arial</vt:lpstr>
      <vt:lpstr>Calibri</vt:lpstr>
      <vt:lpstr>Calibri Light</vt:lpstr>
      <vt:lpstr>Roboto</vt:lpstr>
      <vt:lpstr>Tema de Office</vt:lpstr>
      <vt:lpstr>ACREDITACIÓN INTERNACIONAL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PAZ PEREZ GONZALEZ</dc:creator>
  <cp:lastModifiedBy>PAZ PEREZ GONZALEZ</cp:lastModifiedBy>
  <cp:revision>1</cp:revision>
  <dcterms:created xsi:type="dcterms:W3CDTF">2024-01-18T18:19:59Z</dcterms:created>
  <dcterms:modified xsi:type="dcterms:W3CDTF">2026-09-16T17:22:32Z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0x010100BA510B526F26D84AAB5A006A579CF461</vt:lpwstr>
  </property>
  <property fmtid="{D5CDD505-2E9C-101B-9397-08002B2CF9AE}" pid="3" name="MediaServiceImageTags">
    <vt:lpwstr/>
  </property>
</Properties>
</file>